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83"/>
  </p:notesMasterIdLst>
  <p:sldIdLst>
    <p:sldId id="312" r:id="rId2"/>
    <p:sldId id="256" r:id="rId3"/>
    <p:sldId id="261" r:id="rId4"/>
    <p:sldId id="313" r:id="rId5"/>
    <p:sldId id="380" r:id="rId6"/>
    <p:sldId id="381" r:id="rId7"/>
    <p:sldId id="382" r:id="rId8"/>
    <p:sldId id="383" r:id="rId9"/>
    <p:sldId id="384" r:id="rId10"/>
    <p:sldId id="385" r:id="rId11"/>
    <p:sldId id="386" r:id="rId12"/>
    <p:sldId id="258" r:id="rId13"/>
    <p:sldId id="260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271" r:id="rId28"/>
    <p:sldId id="332" r:id="rId29"/>
    <p:sldId id="327" r:id="rId30"/>
    <p:sldId id="328" r:id="rId31"/>
    <p:sldId id="333" r:id="rId32"/>
    <p:sldId id="334" r:id="rId33"/>
    <p:sldId id="335" r:id="rId34"/>
    <p:sldId id="336" r:id="rId35"/>
    <p:sldId id="337" r:id="rId36"/>
    <p:sldId id="338" r:id="rId37"/>
    <p:sldId id="341" r:id="rId38"/>
    <p:sldId id="329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275" r:id="rId66"/>
    <p:sldId id="369" r:id="rId67"/>
    <p:sldId id="370" r:id="rId68"/>
    <p:sldId id="368" r:id="rId69"/>
    <p:sldId id="387" r:id="rId70"/>
    <p:sldId id="388" r:id="rId71"/>
    <p:sldId id="389" r:id="rId72"/>
    <p:sldId id="371" r:id="rId73"/>
    <p:sldId id="372" r:id="rId74"/>
    <p:sldId id="373" r:id="rId75"/>
    <p:sldId id="374" r:id="rId76"/>
    <p:sldId id="375" r:id="rId77"/>
    <p:sldId id="376" r:id="rId78"/>
    <p:sldId id="377" r:id="rId79"/>
    <p:sldId id="378" r:id="rId80"/>
    <p:sldId id="379" r:id="rId81"/>
    <p:sldId id="290" r:id="rId82"/>
  </p:sldIdLst>
  <p:sldSz cx="9144000" cy="5143500" type="screen16x9"/>
  <p:notesSz cx="6858000" cy="9144000"/>
  <p:embeddedFontLst>
    <p:embeddedFont>
      <p:font typeface="Inter" panose="020B0604020202020204" charset="0"/>
      <p:regular r:id="rId84"/>
      <p:bold r:id="rId85"/>
      <p:italic r:id="rId86"/>
      <p:boldItalic r:id="rId87"/>
    </p:embeddedFont>
    <p:embeddedFont>
      <p:font typeface="Lexend" panose="020B0604020202020204" charset="0"/>
      <p:regular r:id="rId88"/>
      <p:bold r:id="rId89"/>
    </p:embeddedFont>
    <p:embeddedFont>
      <p:font typeface="Libre Baskerville" panose="02000000000000000000" pitchFamily="2" charset="0"/>
      <p:regular r:id="rId90"/>
      <p:bold r:id="rId91"/>
      <p:italic r:id="rId92"/>
    </p:embeddedFont>
    <p:embeddedFont>
      <p:font typeface="Manrope Medium" panose="020B0604020202020204" charset="0"/>
      <p:regular r:id="rId93"/>
      <p:bold r:id="rId94"/>
    </p:embeddedFont>
    <p:embeddedFont>
      <p:font typeface="Manrope SemiBold" panose="020B0604020202020204" charset="0"/>
      <p:regular r:id="rId95"/>
      <p:bold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A11771-4488-457C-B81A-FBA3931A566C}" v="138" dt="2025-02-26T10:27:14.075"/>
  </p1510:revLst>
</p1510:revInfo>
</file>

<file path=ppt/tableStyles.xml><?xml version="1.0" encoding="utf-8"?>
<a:tblStyleLst xmlns:a="http://schemas.openxmlformats.org/drawingml/2006/main" def="{29C05305-6F8B-4829-B882-8673F30937B4}">
  <a:tblStyle styleId="{29C05305-6F8B-4829-B882-8673F30937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theme" Target="theme/theme1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0.fntdata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>
          <a:extLst>
            <a:ext uri="{FF2B5EF4-FFF2-40B4-BE49-F238E27FC236}">
              <a16:creationId xmlns:a16="http://schemas.microsoft.com/office/drawing/2014/main" id="{38A2E02F-4A2C-60C8-FD7F-8957585F3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131ff7c0f5b_0_254:notes">
            <a:extLst>
              <a:ext uri="{FF2B5EF4-FFF2-40B4-BE49-F238E27FC236}">
                <a16:creationId xmlns:a16="http://schemas.microsoft.com/office/drawing/2014/main" id="{DD25B8CF-FAD9-292F-08E4-8AE589729C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131ff7c0f5b_0_254:notes">
            <a:extLst>
              <a:ext uri="{FF2B5EF4-FFF2-40B4-BE49-F238E27FC236}">
                <a16:creationId xmlns:a16="http://schemas.microsoft.com/office/drawing/2014/main" id="{2E71C592-843A-5566-DCBB-FCA576A8E2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22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>
          <a:extLst>
            <a:ext uri="{FF2B5EF4-FFF2-40B4-BE49-F238E27FC236}">
              <a16:creationId xmlns:a16="http://schemas.microsoft.com/office/drawing/2014/main" id="{C9741314-25BE-C434-AC0E-F87D99A1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131ff7c0f5b_0_254:notes">
            <a:extLst>
              <a:ext uri="{FF2B5EF4-FFF2-40B4-BE49-F238E27FC236}">
                <a16:creationId xmlns:a16="http://schemas.microsoft.com/office/drawing/2014/main" id="{B858A7A2-F484-9284-E2B9-2E23F36571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131ff7c0f5b_0_254:notes">
            <a:extLst>
              <a:ext uri="{FF2B5EF4-FFF2-40B4-BE49-F238E27FC236}">
                <a16:creationId xmlns:a16="http://schemas.microsoft.com/office/drawing/2014/main" id="{D361FADB-1624-8817-285F-35CFEA85C8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056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>
          <a:extLst>
            <a:ext uri="{FF2B5EF4-FFF2-40B4-BE49-F238E27FC236}">
              <a16:creationId xmlns:a16="http://schemas.microsoft.com/office/drawing/2014/main" id="{CB06A8AA-E53F-6636-4E99-D2B8FA258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131ff7c0f5b_0_254:notes">
            <a:extLst>
              <a:ext uri="{FF2B5EF4-FFF2-40B4-BE49-F238E27FC236}">
                <a16:creationId xmlns:a16="http://schemas.microsoft.com/office/drawing/2014/main" id="{9516D41E-B780-48B1-0FF2-D8B4CF3DFF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131ff7c0f5b_0_254:notes">
            <a:extLst>
              <a:ext uri="{FF2B5EF4-FFF2-40B4-BE49-F238E27FC236}">
                <a16:creationId xmlns:a16="http://schemas.microsoft.com/office/drawing/2014/main" id="{9C36DC63-26FD-2B81-766A-35982727B1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697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131ff7c0f5b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131ff7c0f5b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4">
          <a:extLst>
            <a:ext uri="{FF2B5EF4-FFF2-40B4-BE49-F238E27FC236}">
              <a16:creationId xmlns:a16="http://schemas.microsoft.com/office/drawing/2014/main" id="{63FF4828-94B2-2388-3A55-01BA576C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131ff7c0f5b_0_222:notes">
            <a:extLst>
              <a:ext uri="{FF2B5EF4-FFF2-40B4-BE49-F238E27FC236}">
                <a16:creationId xmlns:a16="http://schemas.microsoft.com/office/drawing/2014/main" id="{A0C231E4-8833-F1A9-AED9-88AEED3C7C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131ff7c0f5b_0_222:notes">
            <a:extLst>
              <a:ext uri="{FF2B5EF4-FFF2-40B4-BE49-F238E27FC236}">
                <a16:creationId xmlns:a16="http://schemas.microsoft.com/office/drawing/2014/main" id="{8E2C7A24-68C6-5C1F-6934-86D33C9EFB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546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4">
          <a:extLst>
            <a:ext uri="{FF2B5EF4-FFF2-40B4-BE49-F238E27FC236}">
              <a16:creationId xmlns:a16="http://schemas.microsoft.com/office/drawing/2014/main" id="{42612048-15B0-5B58-D427-EE993F97A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131ff7c0f5b_0_222:notes">
            <a:extLst>
              <a:ext uri="{FF2B5EF4-FFF2-40B4-BE49-F238E27FC236}">
                <a16:creationId xmlns:a16="http://schemas.microsoft.com/office/drawing/2014/main" id="{C197B773-37C2-DA96-AB40-21E9D54EF5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131ff7c0f5b_0_222:notes">
            <a:extLst>
              <a:ext uri="{FF2B5EF4-FFF2-40B4-BE49-F238E27FC236}">
                <a16:creationId xmlns:a16="http://schemas.microsoft.com/office/drawing/2014/main" id="{A90E109A-0655-F04C-53D3-4DF18A42A0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122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4">
          <a:extLst>
            <a:ext uri="{FF2B5EF4-FFF2-40B4-BE49-F238E27FC236}">
              <a16:creationId xmlns:a16="http://schemas.microsoft.com/office/drawing/2014/main" id="{4EC2418D-9F0F-3102-54FB-06CBFD82F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131ff7c0f5b_0_222:notes">
            <a:extLst>
              <a:ext uri="{FF2B5EF4-FFF2-40B4-BE49-F238E27FC236}">
                <a16:creationId xmlns:a16="http://schemas.microsoft.com/office/drawing/2014/main" id="{35CA1DFE-0549-B120-CDD5-89B158A96E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131ff7c0f5b_0_222:notes">
            <a:extLst>
              <a:ext uri="{FF2B5EF4-FFF2-40B4-BE49-F238E27FC236}">
                <a16:creationId xmlns:a16="http://schemas.microsoft.com/office/drawing/2014/main" id="{A53F4023-0B6F-1045-F7B7-B8D6AE4876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137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4">
          <a:extLst>
            <a:ext uri="{FF2B5EF4-FFF2-40B4-BE49-F238E27FC236}">
              <a16:creationId xmlns:a16="http://schemas.microsoft.com/office/drawing/2014/main" id="{266FA1F5-069A-BA2B-75FA-3C92DC416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131ff7c0f5b_0_222:notes">
            <a:extLst>
              <a:ext uri="{FF2B5EF4-FFF2-40B4-BE49-F238E27FC236}">
                <a16:creationId xmlns:a16="http://schemas.microsoft.com/office/drawing/2014/main" id="{F856552B-6C17-A500-FFAE-EE40A63A07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131ff7c0f5b_0_222:notes">
            <a:extLst>
              <a:ext uri="{FF2B5EF4-FFF2-40B4-BE49-F238E27FC236}">
                <a16:creationId xmlns:a16="http://schemas.microsoft.com/office/drawing/2014/main" id="{343A5B17-66B1-E0DB-560A-51D703266D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673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4">
          <a:extLst>
            <a:ext uri="{FF2B5EF4-FFF2-40B4-BE49-F238E27FC236}">
              <a16:creationId xmlns:a16="http://schemas.microsoft.com/office/drawing/2014/main" id="{F47CCCCC-D776-F2A4-B1D1-2F94F3FFE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131ff7c0f5b_0_222:notes">
            <a:extLst>
              <a:ext uri="{FF2B5EF4-FFF2-40B4-BE49-F238E27FC236}">
                <a16:creationId xmlns:a16="http://schemas.microsoft.com/office/drawing/2014/main" id="{41E47B53-D6E0-FB6A-A3DE-C160D5FCBB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131ff7c0f5b_0_222:notes">
            <a:extLst>
              <a:ext uri="{FF2B5EF4-FFF2-40B4-BE49-F238E27FC236}">
                <a16:creationId xmlns:a16="http://schemas.microsoft.com/office/drawing/2014/main" id="{DE9F394F-0D8F-68F6-C044-7C8801A551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841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g131ff7c0f5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4" name="Google Shape;2574;g131ff7c0f5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22f89187e4e_0_2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22f89187e4e_0_2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13b627a1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13b627a1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22f89187e4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22f89187e4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2f89187e4e_0_4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2f89187e4e_0_4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>
          <a:extLst>
            <a:ext uri="{FF2B5EF4-FFF2-40B4-BE49-F238E27FC236}">
              <a16:creationId xmlns:a16="http://schemas.microsoft.com/office/drawing/2014/main" id="{4F3A13B8-FE52-3926-187E-196B463FE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2373d9b03a5_0_17805:notes">
            <a:extLst>
              <a:ext uri="{FF2B5EF4-FFF2-40B4-BE49-F238E27FC236}">
                <a16:creationId xmlns:a16="http://schemas.microsoft.com/office/drawing/2014/main" id="{287CF7A8-5F45-6209-122B-337167932E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2373d9b03a5_0_17805:notes">
            <a:extLst>
              <a:ext uri="{FF2B5EF4-FFF2-40B4-BE49-F238E27FC236}">
                <a16:creationId xmlns:a16="http://schemas.microsoft.com/office/drawing/2014/main" id="{ECE4CA89-C977-9216-A9CA-9256DE422D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222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131ff7c0f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131ff7c0f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>
          <a:extLst>
            <a:ext uri="{FF2B5EF4-FFF2-40B4-BE49-F238E27FC236}">
              <a16:creationId xmlns:a16="http://schemas.microsoft.com/office/drawing/2014/main" id="{9859EF35-DF17-1457-332C-348EA50E1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131ff7c0f5b_0_254:notes">
            <a:extLst>
              <a:ext uri="{FF2B5EF4-FFF2-40B4-BE49-F238E27FC236}">
                <a16:creationId xmlns:a16="http://schemas.microsoft.com/office/drawing/2014/main" id="{A1E0A20C-2D47-0DBA-5A31-158AC78AC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131ff7c0f5b_0_254:notes">
            <a:extLst>
              <a:ext uri="{FF2B5EF4-FFF2-40B4-BE49-F238E27FC236}">
                <a16:creationId xmlns:a16="http://schemas.microsoft.com/office/drawing/2014/main" id="{54A4717F-A7FC-E668-593B-FB2DE1156B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588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>
          <a:extLst>
            <a:ext uri="{FF2B5EF4-FFF2-40B4-BE49-F238E27FC236}">
              <a16:creationId xmlns:a16="http://schemas.microsoft.com/office/drawing/2014/main" id="{A54A07DE-5074-0FFB-A33D-B1AA20CF9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131ff7c0f5b_0_254:notes">
            <a:extLst>
              <a:ext uri="{FF2B5EF4-FFF2-40B4-BE49-F238E27FC236}">
                <a16:creationId xmlns:a16="http://schemas.microsoft.com/office/drawing/2014/main" id="{A4A4E138-C912-095B-E235-DEE7CD60EC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131ff7c0f5b_0_254:notes">
            <a:extLst>
              <a:ext uri="{FF2B5EF4-FFF2-40B4-BE49-F238E27FC236}">
                <a16:creationId xmlns:a16="http://schemas.microsoft.com/office/drawing/2014/main" id="{D1A6222D-E121-345B-7CD0-C655E25053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134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46675" y="1733575"/>
            <a:ext cx="4211100" cy="13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46675" y="3233125"/>
            <a:ext cx="4211100" cy="3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115775" y="4467744"/>
            <a:ext cx="2577160" cy="2638569"/>
            <a:chOff x="-1115775" y="4467744"/>
            <a:chExt cx="2577160" cy="2638569"/>
          </a:xfrm>
        </p:grpSpPr>
        <p:sp>
          <p:nvSpPr>
            <p:cNvPr id="12" name="Google Shape;12;p2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8" name="Google Shape;28;p2"/>
          <p:cNvGrpSpPr/>
          <p:nvPr/>
        </p:nvGrpSpPr>
        <p:grpSpPr>
          <a:xfrm>
            <a:off x="5985575" y="4420825"/>
            <a:ext cx="2744275" cy="2727763"/>
            <a:chOff x="5985575" y="4420825"/>
            <a:chExt cx="2744275" cy="2727763"/>
          </a:xfrm>
        </p:grpSpPr>
        <p:sp>
          <p:nvSpPr>
            <p:cNvPr id="29" name="Google Shape;29;p2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0" name="Google Shape;30;p2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736066" y="1684329"/>
                <a:ext cx="1122388" cy="1100964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800052" y="1767251"/>
                <a:ext cx="1142033" cy="1118596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946313" y="1863204"/>
                <a:ext cx="1065738" cy="1068357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1"/>
          <p:cNvSpPr txBox="1">
            <a:spLocks noGrp="1"/>
          </p:cNvSpPr>
          <p:nvPr>
            <p:ph type="body" idx="1"/>
          </p:nvPr>
        </p:nvSpPr>
        <p:spPr>
          <a:xfrm>
            <a:off x="1207300" y="1761941"/>
            <a:ext cx="3763200" cy="23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𑁋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872" name="Google Shape;872;p21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873" name="Google Shape;873;p21"/>
          <p:cNvGrpSpPr/>
          <p:nvPr/>
        </p:nvGrpSpPr>
        <p:grpSpPr>
          <a:xfrm rot="5400000">
            <a:off x="7854984" y="4618264"/>
            <a:ext cx="2750618" cy="2741916"/>
            <a:chOff x="2724182" y="-1866850"/>
            <a:chExt cx="2750618" cy="2741916"/>
          </a:xfrm>
        </p:grpSpPr>
        <p:sp>
          <p:nvSpPr>
            <p:cNvPr id="874" name="Google Shape;874;p21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75" name="Google Shape;875;p21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876" name="Google Shape;876;p2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7" name="Google Shape;877;p2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8" name="Google Shape;878;p2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9" name="Google Shape;879;p2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0" name="Google Shape;880;p2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2" name="Google Shape;882;p21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3" name="Google Shape;883;p21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4" name="Google Shape;884;p21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9" name="Google Shape;889;p2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90" name="Google Shape;890;p21"/>
          <p:cNvGrpSpPr/>
          <p:nvPr/>
        </p:nvGrpSpPr>
        <p:grpSpPr>
          <a:xfrm>
            <a:off x="-1281564" y="4306094"/>
            <a:ext cx="2577160" cy="2638569"/>
            <a:chOff x="-1115775" y="4467744"/>
            <a:chExt cx="2577160" cy="2638569"/>
          </a:xfrm>
        </p:grpSpPr>
        <p:sp>
          <p:nvSpPr>
            <p:cNvPr id="891" name="Google Shape;891;p21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92" name="Google Shape;892;p21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893" name="Google Shape;893;p2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4" name="Google Shape;894;p2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5" name="Google Shape;895;p2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6" name="Google Shape;896;p2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7" name="Google Shape;897;p2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8" name="Google Shape;898;p2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9" name="Google Shape;899;p21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0" name="Google Shape;900;p21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1" name="Google Shape;901;p21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2" name="Google Shape;902;p2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3" name="Google Shape;903;p2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4" name="Google Shape;904;p2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5" name="Google Shape;905;p2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6" name="Google Shape;906;p2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32"/>
          <p:cNvSpPr txBox="1">
            <a:spLocks noGrp="1"/>
          </p:cNvSpPr>
          <p:nvPr>
            <p:ph type="title"/>
          </p:nvPr>
        </p:nvSpPr>
        <p:spPr>
          <a:xfrm>
            <a:off x="4248763" y="567050"/>
            <a:ext cx="38151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438" name="Google Shape;1438;p32"/>
          <p:cNvSpPr txBox="1">
            <a:spLocks noGrp="1"/>
          </p:cNvSpPr>
          <p:nvPr>
            <p:ph type="subTitle" idx="1"/>
          </p:nvPr>
        </p:nvSpPr>
        <p:spPr>
          <a:xfrm>
            <a:off x="4248775" y="2577351"/>
            <a:ext cx="3815100" cy="7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9pPr>
          </a:lstStyle>
          <a:p>
            <a:endParaRPr/>
          </a:p>
        </p:txBody>
      </p:sp>
      <p:sp>
        <p:nvSpPr>
          <p:cNvPr id="1439" name="Google Shape;1439;p32"/>
          <p:cNvSpPr txBox="1">
            <a:spLocks noGrp="1"/>
          </p:cNvSpPr>
          <p:nvPr>
            <p:ph type="subTitle" idx="2"/>
          </p:nvPr>
        </p:nvSpPr>
        <p:spPr>
          <a:xfrm>
            <a:off x="4248763" y="4069175"/>
            <a:ext cx="38151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1"/>
            </a:lvl9pPr>
          </a:lstStyle>
          <a:p>
            <a:endParaRPr/>
          </a:p>
        </p:txBody>
      </p:sp>
      <p:sp>
        <p:nvSpPr>
          <p:cNvPr id="1440" name="Google Shape;1440;p32"/>
          <p:cNvSpPr txBox="1"/>
          <p:nvPr/>
        </p:nvSpPr>
        <p:spPr>
          <a:xfrm>
            <a:off x="4248775" y="3419624"/>
            <a:ext cx="38151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441" name="Google Shape;1441;p32"/>
          <p:cNvGrpSpPr/>
          <p:nvPr/>
        </p:nvGrpSpPr>
        <p:grpSpPr>
          <a:xfrm rot="-5400000" flipH="1">
            <a:off x="-1219409" y="4501328"/>
            <a:ext cx="2744275" cy="2727763"/>
            <a:chOff x="5985575" y="4420825"/>
            <a:chExt cx="2744275" cy="2727763"/>
          </a:xfrm>
        </p:grpSpPr>
        <p:sp>
          <p:nvSpPr>
            <p:cNvPr id="1442" name="Google Shape;1442;p32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443" name="Google Shape;1443;p32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444" name="Google Shape;1444;p3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45" name="Google Shape;1445;p3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46" name="Google Shape;1446;p3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47" name="Google Shape;1447;p3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48" name="Google Shape;1448;p3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49" name="Google Shape;1449;p3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0" name="Google Shape;1450;p32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1" name="Google Shape;1451;p32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2" name="Google Shape;1452;p32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3" name="Google Shape;1453;p3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4" name="Google Shape;1454;p3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5" name="Google Shape;1455;p3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6" name="Google Shape;1456;p3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7" name="Google Shape;1457;p3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458" name="Google Shape;1458;p32"/>
          <p:cNvGrpSpPr/>
          <p:nvPr/>
        </p:nvGrpSpPr>
        <p:grpSpPr>
          <a:xfrm rot="-5400000" flipH="1">
            <a:off x="8002500" y="-1925674"/>
            <a:ext cx="2744275" cy="2727763"/>
            <a:chOff x="5985575" y="4420825"/>
            <a:chExt cx="2744275" cy="2727763"/>
          </a:xfrm>
        </p:grpSpPr>
        <p:sp>
          <p:nvSpPr>
            <p:cNvPr id="1459" name="Google Shape;1459;p32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460" name="Google Shape;1460;p32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461" name="Google Shape;1461;p3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62" name="Google Shape;1462;p3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63" name="Google Shape;1463;p3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64" name="Google Shape;1464;p3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65" name="Google Shape;1465;p3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66" name="Google Shape;1466;p3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67" name="Google Shape;1467;p32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68" name="Google Shape;1468;p32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69" name="Google Shape;1469;p32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0" name="Google Shape;1470;p3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1" name="Google Shape;1471;p3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2" name="Google Shape;1472;p3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3" name="Google Shape;1473;p3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4" name="Google Shape;1474;p3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475" name="Google Shape;1475;p32"/>
          <p:cNvGrpSpPr/>
          <p:nvPr/>
        </p:nvGrpSpPr>
        <p:grpSpPr>
          <a:xfrm rot="10800000" flipH="1">
            <a:off x="-890039" y="-1952456"/>
            <a:ext cx="2577160" cy="2638569"/>
            <a:chOff x="-1115775" y="4467744"/>
            <a:chExt cx="2577160" cy="2638569"/>
          </a:xfrm>
        </p:grpSpPr>
        <p:sp>
          <p:nvSpPr>
            <p:cNvPr id="1476" name="Google Shape;1476;p32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477" name="Google Shape;1477;p32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478" name="Google Shape;1478;p3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9" name="Google Shape;1479;p3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0" name="Google Shape;1480;p3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1" name="Google Shape;1481;p3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2" name="Google Shape;1482;p3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3" name="Google Shape;1483;p3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4" name="Google Shape;1484;p32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5" name="Google Shape;1485;p32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6" name="Google Shape;1486;p32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7" name="Google Shape;1487;p3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8" name="Google Shape;1488;p3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9" name="Google Shape;1489;p3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0" name="Google Shape;1490;p3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1" name="Google Shape;1491;p3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33"/>
          <p:cNvGrpSpPr/>
          <p:nvPr/>
        </p:nvGrpSpPr>
        <p:grpSpPr>
          <a:xfrm rot="-5400000" flipH="1">
            <a:off x="3437125" y="4622176"/>
            <a:ext cx="2744275" cy="2727763"/>
            <a:chOff x="5985575" y="4420825"/>
            <a:chExt cx="2744275" cy="2727763"/>
          </a:xfrm>
        </p:grpSpPr>
        <p:sp>
          <p:nvSpPr>
            <p:cNvPr id="1494" name="Google Shape;1494;p3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495" name="Google Shape;1495;p3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496" name="Google Shape;1496;p3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7" name="Google Shape;1497;p3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8" name="Google Shape;1498;p3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9" name="Google Shape;1499;p3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0" name="Google Shape;1500;p3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1" name="Google Shape;1501;p3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2" name="Google Shape;1502;p33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3" name="Google Shape;1503;p33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4" name="Google Shape;1504;p33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5" name="Google Shape;1505;p3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6" name="Google Shape;1506;p3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7" name="Google Shape;1507;p3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8" name="Google Shape;1508;p3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9" name="Google Shape;1509;p3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10" name="Google Shape;1510;p33"/>
          <p:cNvGrpSpPr/>
          <p:nvPr/>
        </p:nvGrpSpPr>
        <p:grpSpPr>
          <a:xfrm flipH="1">
            <a:off x="-1281575" y="-2213574"/>
            <a:ext cx="2744275" cy="2727763"/>
            <a:chOff x="5985575" y="4420825"/>
            <a:chExt cx="2744275" cy="2727763"/>
          </a:xfrm>
        </p:grpSpPr>
        <p:sp>
          <p:nvSpPr>
            <p:cNvPr id="1511" name="Google Shape;1511;p3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12" name="Google Shape;1512;p3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513" name="Google Shape;1513;p3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4" name="Google Shape;1514;p3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5" name="Google Shape;1515;p3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6" name="Google Shape;1516;p3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7" name="Google Shape;1517;p3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8" name="Google Shape;1518;p3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9" name="Google Shape;1519;p33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0" name="Google Shape;1520;p33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1" name="Google Shape;1521;p33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2" name="Google Shape;1522;p3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3" name="Google Shape;1523;p3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4" name="Google Shape;1524;p3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5" name="Google Shape;1525;p3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6" name="Google Shape;1526;p3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27" name="Google Shape;1527;p33"/>
          <p:cNvGrpSpPr/>
          <p:nvPr/>
        </p:nvGrpSpPr>
        <p:grpSpPr>
          <a:xfrm rot="10800000">
            <a:off x="7848411" y="-1968494"/>
            <a:ext cx="2577160" cy="2638569"/>
            <a:chOff x="-1115775" y="4467744"/>
            <a:chExt cx="2577160" cy="2638569"/>
          </a:xfrm>
        </p:grpSpPr>
        <p:sp>
          <p:nvSpPr>
            <p:cNvPr id="1528" name="Google Shape;1528;p3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29" name="Google Shape;1529;p3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530" name="Google Shape;1530;p3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1" name="Google Shape;1531;p3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2" name="Google Shape;1532;p3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3" name="Google Shape;1533;p3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4" name="Google Shape;1534;p3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5" name="Google Shape;1535;p3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6" name="Google Shape;1536;p33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7" name="Google Shape;1537;p33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8" name="Google Shape;1538;p33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9" name="Google Shape;1539;p3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0" name="Google Shape;1540;p3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1" name="Google Shape;1541;p3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2" name="Google Shape;1542;p3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3" name="Google Shape;1543;p3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34"/>
          <p:cNvGrpSpPr/>
          <p:nvPr/>
        </p:nvGrpSpPr>
        <p:grpSpPr>
          <a:xfrm rot="-5400000" flipH="1">
            <a:off x="-1377025" y="4468676"/>
            <a:ext cx="2744275" cy="2727763"/>
            <a:chOff x="5985575" y="4420825"/>
            <a:chExt cx="2744275" cy="2727763"/>
          </a:xfrm>
        </p:grpSpPr>
        <p:sp>
          <p:nvSpPr>
            <p:cNvPr id="1546" name="Google Shape;1546;p34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47" name="Google Shape;1547;p34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548" name="Google Shape;1548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9" name="Google Shape;1549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0" name="Google Shape;1550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1" name="Google Shape;1551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2" name="Google Shape;1552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3" name="Google Shape;1553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4" name="Google Shape;1554;p34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5" name="Google Shape;1555;p34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6" name="Google Shape;1556;p34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7" name="Google Shape;1557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8" name="Google Shape;1558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9" name="Google Shape;1559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0" name="Google Shape;1560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1" name="Google Shape;1561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62" name="Google Shape;1562;p34"/>
          <p:cNvGrpSpPr/>
          <p:nvPr/>
        </p:nvGrpSpPr>
        <p:grpSpPr>
          <a:xfrm rot="5400000" flipH="1">
            <a:off x="7919575" y="-2205474"/>
            <a:ext cx="2744275" cy="2727763"/>
            <a:chOff x="5985575" y="4420825"/>
            <a:chExt cx="2744275" cy="2727763"/>
          </a:xfrm>
        </p:grpSpPr>
        <p:sp>
          <p:nvSpPr>
            <p:cNvPr id="1563" name="Google Shape;1563;p34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64" name="Google Shape;1564;p34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565" name="Google Shape;1565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6" name="Google Shape;1566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7" name="Google Shape;1567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8" name="Google Shape;1568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9" name="Google Shape;1569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0" name="Google Shape;1570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1" name="Google Shape;1571;p34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2" name="Google Shape;1572;p34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3" name="Google Shape;1573;p34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4" name="Google Shape;1574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5" name="Google Shape;1575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6" name="Google Shape;1576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7" name="Google Shape;1577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8" name="Google Shape;1578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79" name="Google Shape;1579;p34"/>
          <p:cNvGrpSpPr/>
          <p:nvPr/>
        </p:nvGrpSpPr>
        <p:grpSpPr>
          <a:xfrm flipH="1">
            <a:off x="7927836" y="4405881"/>
            <a:ext cx="2577160" cy="2638569"/>
            <a:chOff x="-1115775" y="4467744"/>
            <a:chExt cx="2577160" cy="2638569"/>
          </a:xfrm>
        </p:grpSpPr>
        <p:sp>
          <p:nvSpPr>
            <p:cNvPr id="1580" name="Google Shape;1580;p34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81" name="Google Shape;1581;p34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582" name="Google Shape;1582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3" name="Google Shape;1583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4" name="Google Shape;1584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5" name="Google Shape;1585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6" name="Google Shape;1586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7" name="Google Shape;1587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8" name="Google Shape;1588;p34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9" name="Google Shape;1589;p34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0" name="Google Shape;1590;p34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1" name="Google Shape;1591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2" name="Google Shape;1592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3" name="Google Shape;1593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4" name="Google Shape;1594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5" name="Google Shape;1595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96" name="Google Shape;1596;p34"/>
          <p:cNvGrpSpPr/>
          <p:nvPr/>
        </p:nvGrpSpPr>
        <p:grpSpPr>
          <a:xfrm rot="10800000" flipH="1">
            <a:off x="-1141064" y="-2002419"/>
            <a:ext cx="2577160" cy="2638569"/>
            <a:chOff x="-1115775" y="4467744"/>
            <a:chExt cx="2577160" cy="2638569"/>
          </a:xfrm>
        </p:grpSpPr>
        <p:sp>
          <p:nvSpPr>
            <p:cNvPr id="1597" name="Google Shape;1597;p34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98" name="Google Shape;1598;p34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599" name="Google Shape;1599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0" name="Google Shape;1600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1" name="Google Shape;1601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2" name="Google Shape;1602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3" name="Google Shape;1603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4" name="Google Shape;1604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5" name="Google Shape;1605;p34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6" name="Google Shape;1606;p34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7" name="Google Shape;1607;p34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8" name="Google Shape;1608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9" name="Google Shape;1609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0" name="Google Shape;1610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1" name="Google Shape;1611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2" name="Google Shape;1612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title"/>
          </p:nvPr>
        </p:nvSpPr>
        <p:spPr>
          <a:xfrm>
            <a:off x="1001225" y="2198225"/>
            <a:ext cx="29745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title" idx="2" hasCustomPrompt="1"/>
          </p:nvPr>
        </p:nvSpPr>
        <p:spPr>
          <a:xfrm>
            <a:off x="1001225" y="1131925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grpSp>
        <p:nvGrpSpPr>
          <p:cNvPr id="48" name="Google Shape;48;p3"/>
          <p:cNvGrpSpPr/>
          <p:nvPr/>
        </p:nvGrpSpPr>
        <p:grpSpPr>
          <a:xfrm>
            <a:off x="-1115775" y="4467744"/>
            <a:ext cx="2577160" cy="2638569"/>
            <a:chOff x="-1115775" y="4467744"/>
            <a:chExt cx="2577160" cy="2638569"/>
          </a:xfrm>
        </p:grpSpPr>
        <p:sp>
          <p:nvSpPr>
            <p:cNvPr id="49" name="Google Shape;49;p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0" name="Google Shape;50;p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1719252" y="1684329"/>
                <a:ext cx="1139072" cy="11362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1783238" y="1767251"/>
                <a:ext cx="1158914" cy="1162960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911210" y="1863204"/>
                <a:ext cx="1100907" cy="1094359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65" name="Google Shape;65;p3"/>
          <p:cNvGrpSpPr/>
          <p:nvPr/>
        </p:nvGrpSpPr>
        <p:grpSpPr>
          <a:xfrm flipH="1">
            <a:off x="7784993" y="4327483"/>
            <a:ext cx="2744275" cy="2727763"/>
            <a:chOff x="5985575" y="4420825"/>
            <a:chExt cx="2744275" cy="2727763"/>
          </a:xfrm>
        </p:grpSpPr>
        <p:sp>
          <p:nvSpPr>
            <p:cNvPr id="66" name="Google Shape;66;p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7" name="Google Shape;67;p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1788430" y="1684323"/>
                <a:ext cx="1070060" cy="1076696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1852417" y="1767253"/>
                <a:ext cx="1089683" cy="109432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1998677" y="1863197"/>
                <a:ext cx="1013358" cy="1007559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2" name="Google Shape;82;p3"/>
          <p:cNvGrpSpPr/>
          <p:nvPr/>
        </p:nvGrpSpPr>
        <p:grpSpPr>
          <a:xfrm>
            <a:off x="7875908" y="-2134584"/>
            <a:ext cx="2750618" cy="2741916"/>
            <a:chOff x="2724182" y="-1866850"/>
            <a:chExt cx="2750618" cy="2741916"/>
          </a:xfrm>
        </p:grpSpPr>
        <p:sp>
          <p:nvSpPr>
            <p:cNvPr id="83" name="Google Shape;83;p3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4" name="Google Shape;84;p3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1717240" y="1684321"/>
                <a:ext cx="1141347" cy="1151016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1790377" y="1767255"/>
                <a:ext cx="1151707" cy="117774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1890925" y="1863197"/>
                <a:ext cx="1121111" cy="1136637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6"/>
          <p:cNvGrpSpPr/>
          <p:nvPr/>
        </p:nvGrpSpPr>
        <p:grpSpPr>
          <a:xfrm rot="10800000">
            <a:off x="7926802" y="-1940307"/>
            <a:ext cx="2577160" cy="2638569"/>
            <a:chOff x="-1115775" y="4467744"/>
            <a:chExt cx="2577160" cy="2638569"/>
          </a:xfrm>
        </p:grpSpPr>
        <p:sp>
          <p:nvSpPr>
            <p:cNvPr id="196" name="Google Shape;196;p6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97" name="Google Shape;197;p6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98" name="Google Shape;198;p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1709084" y="1684325"/>
                <a:ext cx="1149310" cy="11654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1773071" y="1767246"/>
                <a:ext cx="1169157" cy="1173957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1873618" y="1863199"/>
                <a:ext cx="1138508" cy="112354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12" name="Google Shape;212;p6"/>
          <p:cNvGrpSpPr/>
          <p:nvPr/>
        </p:nvGrpSpPr>
        <p:grpSpPr>
          <a:xfrm>
            <a:off x="-1338809" y="4341075"/>
            <a:ext cx="2750618" cy="2741916"/>
            <a:chOff x="2724182" y="-1866850"/>
            <a:chExt cx="2750618" cy="2741916"/>
          </a:xfrm>
        </p:grpSpPr>
        <p:sp>
          <p:nvSpPr>
            <p:cNvPr id="213" name="Google Shape;213;p6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14" name="Google Shape;214;p6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215" name="Google Shape;215;p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"/>
          <p:cNvSpPr txBox="1">
            <a:spLocks noGrp="1"/>
          </p:cNvSpPr>
          <p:nvPr>
            <p:ph type="title"/>
          </p:nvPr>
        </p:nvSpPr>
        <p:spPr>
          <a:xfrm>
            <a:off x="1972800" y="1411500"/>
            <a:ext cx="51984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86" name="Google Shape;286;p8"/>
          <p:cNvGrpSpPr/>
          <p:nvPr/>
        </p:nvGrpSpPr>
        <p:grpSpPr>
          <a:xfrm rot="10800000" flipH="1">
            <a:off x="-1622233" y="-1866409"/>
            <a:ext cx="2744275" cy="2727763"/>
            <a:chOff x="5985575" y="4420825"/>
            <a:chExt cx="2744275" cy="2727763"/>
          </a:xfrm>
        </p:grpSpPr>
        <p:sp>
          <p:nvSpPr>
            <p:cNvPr id="287" name="Google Shape;287;p8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88" name="Google Shape;288;p8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289" name="Google Shape;289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1" name="Google Shape;291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2" name="Google Shape;292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1700256" y="1684326"/>
                <a:ext cx="1158221" cy="111764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1791667" y="1767247"/>
                <a:ext cx="1150569" cy="1135280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1937927" y="1863201"/>
                <a:ext cx="1074156" cy="1085006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03" name="Google Shape;303;p8"/>
          <p:cNvGrpSpPr/>
          <p:nvPr/>
        </p:nvGrpSpPr>
        <p:grpSpPr>
          <a:xfrm>
            <a:off x="8006698" y="-2032508"/>
            <a:ext cx="2750618" cy="2741916"/>
            <a:chOff x="2724182" y="-1866850"/>
            <a:chExt cx="2750618" cy="2741916"/>
          </a:xfrm>
        </p:grpSpPr>
        <p:sp>
          <p:nvSpPr>
            <p:cNvPr id="304" name="Google Shape;304;p8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05" name="Google Shape;305;p8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306" name="Google Shape;306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1718544" y="1684326"/>
                <a:ext cx="1139830" cy="1125421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1800803" y="1767246"/>
                <a:ext cx="1141274" cy="1143053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1883078" y="1863201"/>
                <a:ext cx="1128967" cy="1138508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20" name="Google Shape;320;p8"/>
          <p:cNvGrpSpPr/>
          <p:nvPr/>
        </p:nvGrpSpPr>
        <p:grpSpPr>
          <a:xfrm flipH="1">
            <a:off x="7450711" y="4541394"/>
            <a:ext cx="2577160" cy="2638569"/>
            <a:chOff x="-1115775" y="4467744"/>
            <a:chExt cx="2577160" cy="2638569"/>
          </a:xfrm>
        </p:grpSpPr>
        <p:sp>
          <p:nvSpPr>
            <p:cNvPr id="321" name="Google Shape;321;p8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22" name="Google Shape;322;p8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37" name="Google Shape;337;p8"/>
          <p:cNvGrpSpPr/>
          <p:nvPr/>
        </p:nvGrpSpPr>
        <p:grpSpPr>
          <a:xfrm>
            <a:off x="-933564" y="4541394"/>
            <a:ext cx="2577160" cy="2638569"/>
            <a:chOff x="-1115775" y="4467744"/>
            <a:chExt cx="2577160" cy="2638569"/>
          </a:xfrm>
        </p:grpSpPr>
        <p:sp>
          <p:nvSpPr>
            <p:cNvPr id="338" name="Google Shape;338;p8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39" name="Google Shape;339;p8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340" name="Google Shape;340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4" name="Google Shape;344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3" name="Google Shape;353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9"/>
          <p:cNvSpPr txBox="1">
            <a:spLocks noGrp="1"/>
          </p:cNvSpPr>
          <p:nvPr>
            <p:ph type="title"/>
          </p:nvPr>
        </p:nvSpPr>
        <p:spPr>
          <a:xfrm>
            <a:off x="4276925" y="1364150"/>
            <a:ext cx="4153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56" name="Google Shape;356;p9"/>
          <p:cNvSpPr txBox="1">
            <a:spLocks noGrp="1"/>
          </p:cNvSpPr>
          <p:nvPr>
            <p:ph type="subTitle" idx="1"/>
          </p:nvPr>
        </p:nvSpPr>
        <p:spPr>
          <a:xfrm>
            <a:off x="4276925" y="2305368"/>
            <a:ext cx="41538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357" name="Google Shape;357;p9"/>
          <p:cNvGrpSpPr/>
          <p:nvPr/>
        </p:nvGrpSpPr>
        <p:grpSpPr>
          <a:xfrm rot="5400000" flipH="1">
            <a:off x="7816695" y="-1934597"/>
            <a:ext cx="2661273" cy="2575817"/>
            <a:chOff x="-1199887" y="4530496"/>
            <a:chExt cx="2661273" cy="2575817"/>
          </a:xfrm>
        </p:grpSpPr>
        <p:sp>
          <p:nvSpPr>
            <p:cNvPr id="358" name="Google Shape;358;p9"/>
            <p:cNvSpPr/>
            <p:nvPr/>
          </p:nvSpPr>
          <p:spPr>
            <a:xfrm>
              <a:off x="-1199887" y="4720752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59" name="Google Shape;359;p9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360" name="Google Shape;360;p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1" name="Google Shape;361;p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2" name="Google Shape;362;p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3" name="Google Shape;363;p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4" name="Google Shape;364;p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5" name="Google Shape;365;p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6" name="Google Shape;366;p9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7" name="Google Shape;367;p9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0" name="Google Shape;370;p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1" name="Google Shape;371;p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3" name="Google Shape;373;p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74" name="Google Shape;374;p9"/>
          <p:cNvGrpSpPr/>
          <p:nvPr/>
        </p:nvGrpSpPr>
        <p:grpSpPr>
          <a:xfrm rot="5400000">
            <a:off x="-1249530" y="-1985919"/>
            <a:ext cx="2750618" cy="2741916"/>
            <a:chOff x="2724182" y="-1866850"/>
            <a:chExt cx="2750618" cy="2741916"/>
          </a:xfrm>
        </p:grpSpPr>
        <p:sp>
          <p:nvSpPr>
            <p:cNvPr id="375" name="Google Shape;375;p9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76" name="Google Shape;376;p9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377" name="Google Shape;377;p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8" name="Google Shape;378;p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9" name="Google Shape;379;p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5" name="Google Shape;385;p9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6" name="Google Shape;386;p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9" name="Google Shape;389;p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0" name="Google Shape;390;p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91" name="Google Shape;391;p9"/>
          <p:cNvGrpSpPr/>
          <p:nvPr/>
        </p:nvGrpSpPr>
        <p:grpSpPr>
          <a:xfrm rot="10800000">
            <a:off x="2973434" y="4525039"/>
            <a:ext cx="2750618" cy="2741916"/>
            <a:chOff x="2724182" y="-1866850"/>
            <a:chExt cx="2750618" cy="2741916"/>
          </a:xfrm>
        </p:grpSpPr>
        <p:sp>
          <p:nvSpPr>
            <p:cNvPr id="392" name="Google Shape;392;p9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93" name="Google Shape;393;p9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394" name="Google Shape;394;p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5" name="Google Shape;395;p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9" name="Google Shape;399;p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0" name="Google Shape;400;p9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1"/>
          <p:cNvSpPr txBox="1">
            <a:spLocks noGrp="1"/>
          </p:cNvSpPr>
          <p:nvPr>
            <p:ph type="title" hasCustomPrompt="1"/>
          </p:nvPr>
        </p:nvSpPr>
        <p:spPr>
          <a:xfrm>
            <a:off x="1078800" y="1282933"/>
            <a:ext cx="69864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9pPr>
          </a:lstStyle>
          <a:p>
            <a:r>
              <a:t>xx%</a:t>
            </a:r>
          </a:p>
        </p:txBody>
      </p:sp>
      <p:sp>
        <p:nvSpPr>
          <p:cNvPr id="413" name="Google Shape;413;p11"/>
          <p:cNvSpPr txBox="1">
            <a:spLocks noGrp="1"/>
          </p:cNvSpPr>
          <p:nvPr>
            <p:ph type="subTitle" idx="1"/>
          </p:nvPr>
        </p:nvSpPr>
        <p:spPr>
          <a:xfrm>
            <a:off x="1078800" y="3130400"/>
            <a:ext cx="69864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414" name="Google Shape;414;p11"/>
          <p:cNvGrpSpPr/>
          <p:nvPr/>
        </p:nvGrpSpPr>
        <p:grpSpPr>
          <a:xfrm flipH="1">
            <a:off x="3200061" y="4600922"/>
            <a:ext cx="2577160" cy="2638569"/>
            <a:chOff x="-1115775" y="4467744"/>
            <a:chExt cx="2577160" cy="2638569"/>
          </a:xfrm>
        </p:grpSpPr>
        <p:sp>
          <p:nvSpPr>
            <p:cNvPr id="415" name="Google Shape;415;p11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16" name="Google Shape;416;p11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417" name="Google Shape;417;p1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1" name="Google Shape;421;p1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2" name="Google Shape;422;p1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3" name="Google Shape;423;p11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4" name="Google Shape;424;p11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5" name="Google Shape;425;p11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6" name="Google Shape;426;p1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7" name="Google Shape;427;p1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0" name="Google Shape;430;p1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31" name="Google Shape;431;p11"/>
          <p:cNvGrpSpPr/>
          <p:nvPr/>
        </p:nvGrpSpPr>
        <p:grpSpPr>
          <a:xfrm>
            <a:off x="8006708" y="-2008234"/>
            <a:ext cx="2750618" cy="2741916"/>
            <a:chOff x="2724182" y="-1866850"/>
            <a:chExt cx="2750618" cy="2741916"/>
          </a:xfrm>
        </p:grpSpPr>
        <p:sp>
          <p:nvSpPr>
            <p:cNvPr id="432" name="Google Shape;432;p11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33" name="Google Shape;433;p11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434" name="Google Shape;434;p1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5" name="Google Shape;435;p1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6" name="Google Shape;436;p1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7" name="Google Shape;437;p1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8" name="Google Shape;438;p1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9" name="Google Shape;439;p1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0" name="Google Shape;440;p11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1" name="Google Shape;441;p11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2" name="Google Shape;442;p11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3" name="Google Shape;443;p1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" name="Google Shape;444;p1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5" name="Google Shape;445;p1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" name="Google Shape;446;p1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7" name="Google Shape;447;p1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48" name="Google Shape;448;p11"/>
          <p:cNvGrpSpPr/>
          <p:nvPr/>
        </p:nvGrpSpPr>
        <p:grpSpPr>
          <a:xfrm rot="5400000">
            <a:off x="-1471608" y="-1860634"/>
            <a:ext cx="2750618" cy="2741916"/>
            <a:chOff x="2724182" y="-1866850"/>
            <a:chExt cx="2750618" cy="2741916"/>
          </a:xfrm>
        </p:grpSpPr>
        <p:sp>
          <p:nvSpPr>
            <p:cNvPr id="449" name="Google Shape;449;p11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50" name="Google Shape;450;p11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451" name="Google Shape;451;p1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3" name="Google Shape;453;p1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4" name="Google Shape;454;p1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5" name="Google Shape;455;p1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6" name="Google Shape;456;p1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7" name="Google Shape;457;p11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8" name="Google Shape;458;p11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3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13"/>
          <p:cNvSpPr txBox="1">
            <a:spLocks noGrp="1"/>
          </p:cNvSpPr>
          <p:nvPr>
            <p:ph type="subTitle" idx="1"/>
          </p:nvPr>
        </p:nvSpPr>
        <p:spPr>
          <a:xfrm>
            <a:off x="1746575" y="1668324"/>
            <a:ext cx="2469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69" name="Google Shape;469;p13"/>
          <p:cNvSpPr txBox="1">
            <a:spLocks noGrp="1"/>
          </p:cNvSpPr>
          <p:nvPr>
            <p:ph type="title" idx="2" hasCustomPrompt="1"/>
          </p:nvPr>
        </p:nvSpPr>
        <p:spPr>
          <a:xfrm>
            <a:off x="81795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70" name="Google Shape;470;p13"/>
          <p:cNvSpPr txBox="1">
            <a:spLocks noGrp="1"/>
          </p:cNvSpPr>
          <p:nvPr>
            <p:ph type="subTitle" idx="3"/>
          </p:nvPr>
        </p:nvSpPr>
        <p:spPr>
          <a:xfrm>
            <a:off x="1746575" y="3224098"/>
            <a:ext cx="24693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71" name="Google Shape;471;p13"/>
          <p:cNvSpPr txBox="1">
            <a:spLocks noGrp="1"/>
          </p:cNvSpPr>
          <p:nvPr>
            <p:ph type="title" idx="4" hasCustomPrompt="1"/>
          </p:nvPr>
        </p:nvSpPr>
        <p:spPr>
          <a:xfrm>
            <a:off x="81795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72" name="Google Shape;472;p13"/>
          <p:cNvSpPr txBox="1">
            <a:spLocks noGrp="1"/>
          </p:cNvSpPr>
          <p:nvPr>
            <p:ph type="subTitle" idx="5"/>
          </p:nvPr>
        </p:nvSpPr>
        <p:spPr>
          <a:xfrm>
            <a:off x="5808625" y="1668324"/>
            <a:ext cx="25602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73" name="Google Shape;473;p13"/>
          <p:cNvSpPr txBox="1">
            <a:spLocks noGrp="1"/>
          </p:cNvSpPr>
          <p:nvPr>
            <p:ph type="title" idx="6" hasCustomPrompt="1"/>
          </p:nvPr>
        </p:nvSpPr>
        <p:spPr>
          <a:xfrm>
            <a:off x="4880000" y="1668324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74" name="Google Shape;474;p13"/>
          <p:cNvSpPr txBox="1">
            <a:spLocks noGrp="1"/>
          </p:cNvSpPr>
          <p:nvPr>
            <p:ph type="subTitle" idx="7"/>
          </p:nvPr>
        </p:nvSpPr>
        <p:spPr>
          <a:xfrm>
            <a:off x="5808625" y="3224098"/>
            <a:ext cx="25602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75" name="Google Shape;475;p13"/>
          <p:cNvSpPr txBox="1">
            <a:spLocks noGrp="1"/>
          </p:cNvSpPr>
          <p:nvPr>
            <p:ph type="title" idx="8" hasCustomPrompt="1"/>
          </p:nvPr>
        </p:nvSpPr>
        <p:spPr>
          <a:xfrm>
            <a:off x="4880000" y="3224098"/>
            <a:ext cx="8763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grpSp>
        <p:nvGrpSpPr>
          <p:cNvPr id="476" name="Google Shape;476;p13"/>
          <p:cNvGrpSpPr/>
          <p:nvPr/>
        </p:nvGrpSpPr>
        <p:grpSpPr>
          <a:xfrm>
            <a:off x="-1385268" y="4460422"/>
            <a:ext cx="2744275" cy="2727763"/>
            <a:chOff x="5985575" y="4420825"/>
            <a:chExt cx="2744275" cy="2727763"/>
          </a:xfrm>
        </p:grpSpPr>
        <p:sp>
          <p:nvSpPr>
            <p:cNvPr id="477" name="Google Shape;477;p1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78" name="Google Shape;478;p13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479" name="Google Shape;479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1" name="Google Shape;481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2" name="Google Shape;482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3" name="Google Shape;483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4" name="Google Shape;484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>
                <a:off x="1732963" y="1684323"/>
                <a:ext cx="1125421" cy="1098689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1796949" y="1767253"/>
                <a:ext cx="1145258" cy="1143622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1943210" y="1863197"/>
                <a:ext cx="1068918" cy="109342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93" name="Google Shape;493;p13"/>
          <p:cNvGrpSpPr/>
          <p:nvPr/>
        </p:nvGrpSpPr>
        <p:grpSpPr>
          <a:xfrm>
            <a:off x="7875908" y="-2134584"/>
            <a:ext cx="2750618" cy="2741916"/>
            <a:chOff x="2724182" y="-1866850"/>
            <a:chExt cx="2750618" cy="2741916"/>
          </a:xfrm>
        </p:grpSpPr>
        <p:sp>
          <p:nvSpPr>
            <p:cNvPr id="494" name="Google Shape;494;p13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95" name="Google Shape;495;p13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496" name="Google Shape;496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7" name="Google Shape;507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8" name="Google Shape;508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10" name="Google Shape;510;p13"/>
          <p:cNvGrpSpPr/>
          <p:nvPr/>
        </p:nvGrpSpPr>
        <p:grpSpPr>
          <a:xfrm flipH="1">
            <a:off x="7927832" y="4405872"/>
            <a:ext cx="2577160" cy="2638569"/>
            <a:chOff x="-1115775" y="4467744"/>
            <a:chExt cx="2577160" cy="2638569"/>
          </a:xfrm>
        </p:grpSpPr>
        <p:sp>
          <p:nvSpPr>
            <p:cNvPr id="511" name="Google Shape;511;p1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12" name="Google Shape;512;p1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13" name="Google Shape;513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8" name="Google Shape;518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9" name="Google Shape;519;p13"/>
              <p:cNvSpPr/>
              <p:nvPr/>
            </p:nvSpPr>
            <p:spPr>
              <a:xfrm>
                <a:off x="1736082" y="1684323"/>
                <a:ext cx="1122388" cy="112826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0" name="Google Shape;520;p13"/>
              <p:cNvSpPr/>
              <p:nvPr/>
            </p:nvSpPr>
            <p:spPr>
              <a:xfrm>
                <a:off x="1781796" y="1767253"/>
                <a:ext cx="1160432" cy="1145707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1" name="Google Shape;521;p13"/>
              <p:cNvSpPr/>
              <p:nvPr/>
            </p:nvSpPr>
            <p:spPr>
              <a:xfrm>
                <a:off x="1891495" y="1863197"/>
                <a:ext cx="1120549" cy="1141314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2" name="Google Shape;522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4" name="Google Shape;524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5" name="Google Shape;525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6" name="Google Shape;526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27" name="Google Shape;527;p13"/>
          <p:cNvGrpSpPr/>
          <p:nvPr/>
        </p:nvGrpSpPr>
        <p:grpSpPr>
          <a:xfrm rot="10800000" flipH="1">
            <a:off x="-1141068" y="-2002410"/>
            <a:ext cx="2577160" cy="2638569"/>
            <a:chOff x="-1115775" y="4467744"/>
            <a:chExt cx="2577160" cy="2638569"/>
          </a:xfrm>
        </p:grpSpPr>
        <p:sp>
          <p:nvSpPr>
            <p:cNvPr id="528" name="Google Shape;528;p1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29" name="Google Shape;529;p13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30" name="Google Shape;530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1" name="Google Shape;531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2" name="Google Shape;532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3" name="Google Shape;533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4" name="Google Shape;534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5" name="Google Shape;535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1738076" y="1684323"/>
                <a:ext cx="1120302" cy="1120681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1747229" y="1767253"/>
                <a:ext cx="1194952" cy="117490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8" name="Google Shape;538;p13"/>
              <p:cNvSpPr/>
              <p:nvPr/>
            </p:nvSpPr>
            <p:spPr>
              <a:xfrm>
                <a:off x="1866065" y="1863197"/>
                <a:ext cx="1145991" cy="113383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9" name="Google Shape;539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2" name="Google Shape;542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3" name="Google Shape;543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5"/>
          <p:cNvSpPr txBox="1">
            <a:spLocks noGrp="1"/>
          </p:cNvSpPr>
          <p:nvPr>
            <p:ph type="title"/>
          </p:nvPr>
        </p:nvSpPr>
        <p:spPr>
          <a:xfrm>
            <a:off x="5456275" y="2122025"/>
            <a:ext cx="29745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00" name="Google Shape;600;p15"/>
          <p:cNvSpPr txBox="1">
            <a:spLocks noGrp="1"/>
          </p:cNvSpPr>
          <p:nvPr>
            <p:ph type="title" idx="2" hasCustomPrompt="1"/>
          </p:nvPr>
        </p:nvSpPr>
        <p:spPr>
          <a:xfrm>
            <a:off x="7354675" y="1055725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grpSp>
        <p:nvGrpSpPr>
          <p:cNvPr id="601" name="Google Shape;601;p15"/>
          <p:cNvGrpSpPr/>
          <p:nvPr/>
        </p:nvGrpSpPr>
        <p:grpSpPr>
          <a:xfrm rot="5400000" flipH="1">
            <a:off x="-1448461" y="4086201"/>
            <a:ext cx="2744275" cy="2727763"/>
            <a:chOff x="5985575" y="4420825"/>
            <a:chExt cx="2744275" cy="2727763"/>
          </a:xfrm>
        </p:grpSpPr>
        <p:sp>
          <p:nvSpPr>
            <p:cNvPr id="602" name="Google Shape;602;p15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03" name="Google Shape;603;p15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604" name="Google Shape;604;p1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5" name="Google Shape;605;p1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6" name="Google Shape;606;p1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7" name="Google Shape;607;p1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8" name="Google Shape;608;p1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9" name="Google Shape;609;p1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0" name="Google Shape;610;p15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1" name="Google Shape;611;p15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2" name="Google Shape;612;p15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3" name="Google Shape;613;p1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5" name="Google Shape;615;p1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6" name="Google Shape;616;p1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7" name="Google Shape;617;p1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618" name="Google Shape;618;p15"/>
          <p:cNvGrpSpPr/>
          <p:nvPr/>
        </p:nvGrpSpPr>
        <p:grpSpPr>
          <a:xfrm rot="5400000" flipH="1">
            <a:off x="8033689" y="4071318"/>
            <a:ext cx="2744275" cy="2727763"/>
            <a:chOff x="5985575" y="4420825"/>
            <a:chExt cx="2744275" cy="2727763"/>
          </a:xfrm>
        </p:grpSpPr>
        <p:sp>
          <p:nvSpPr>
            <p:cNvPr id="619" name="Google Shape;619;p15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20" name="Google Shape;620;p15"/>
            <p:cNvGrpSpPr/>
            <p:nvPr/>
          </p:nvGrpSpPr>
          <p:grpSpPr>
            <a:xfrm rot="5400000" flipH="1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621" name="Google Shape;621;p1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2" name="Google Shape;622;p1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3" name="Google Shape;623;p1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4" name="Google Shape;624;p1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5" name="Google Shape;625;p1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6" name="Google Shape;626;p1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635" name="Google Shape;635;p15"/>
          <p:cNvGrpSpPr/>
          <p:nvPr/>
        </p:nvGrpSpPr>
        <p:grpSpPr>
          <a:xfrm rot="10800000">
            <a:off x="3706711" y="-2251481"/>
            <a:ext cx="2577160" cy="2638569"/>
            <a:chOff x="-1115775" y="4467744"/>
            <a:chExt cx="2577160" cy="2638569"/>
          </a:xfrm>
        </p:grpSpPr>
        <p:sp>
          <p:nvSpPr>
            <p:cNvPr id="636" name="Google Shape;636;p15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37" name="Google Shape;637;p15"/>
            <p:cNvGrpSpPr/>
            <p:nvPr/>
          </p:nvGrpSpPr>
          <p:grpSpPr>
            <a:xfrm rot="5400000" flipH="1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638" name="Google Shape;638;p1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0" name="Google Shape;640;p1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1" name="Google Shape;641;p1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2" name="Google Shape;642;p1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6" name="Google Shape;646;p15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7" name="Google Shape;647;p1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9" name="Google Shape;649;p1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0" name="Google Shape;650;p1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1" name="Google Shape;651;p1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1" r:id="rId9"/>
    <p:sldLayoutId id="2147483667" r:id="rId10"/>
    <p:sldLayoutId id="2147483678" r:id="rId11"/>
    <p:sldLayoutId id="2147483679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>
          <a:extLst>
            <a:ext uri="{FF2B5EF4-FFF2-40B4-BE49-F238E27FC236}">
              <a16:creationId xmlns:a16="http://schemas.microsoft.com/office/drawing/2014/main" id="{82CD8BAF-E6A4-A9DB-61F5-8D1A58954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53">
            <a:extLst>
              <a:ext uri="{FF2B5EF4-FFF2-40B4-BE49-F238E27FC236}">
                <a16:creationId xmlns:a16="http://schemas.microsoft.com/office/drawing/2014/main" id="{8B3F75C8-FE20-E416-7B30-1A917B174F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2800" y="297712"/>
            <a:ext cx="5198400" cy="31456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2"/>
                </a:solidFill>
                <a:latin typeface="Lexend"/>
              </a:rPr>
              <a:t>Welcome</a:t>
            </a:r>
            <a:r>
              <a:rPr lang="en-US" b="1" dirty="0">
                <a:solidFill>
                  <a:schemeClr val="tx1"/>
                </a:solidFill>
                <a:latin typeface="Lexend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Lexend"/>
              </a:rPr>
              <a:t>To</a:t>
            </a:r>
            <a:r>
              <a:rPr lang="en-US" b="1" dirty="0">
                <a:solidFill>
                  <a:schemeClr val="tx1"/>
                </a:solidFill>
                <a:latin typeface="Lexend"/>
              </a:rPr>
              <a:t> My Presentation</a:t>
            </a:r>
            <a:endParaRPr b="1" dirty="0">
              <a:solidFill>
                <a:schemeClr val="tx1"/>
              </a:solidFill>
              <a:latin typeface="Lexe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81AD7C-0570-598F-FE29-6AE4AB96CFC3}"/>
              </a:ext>
            </a:extLst>
          </p:cNvPr>
          <p:cNvSpPr/>
          <p:nvPr/>
        </p:nvSpPr>
        <p:spPr>
          <a:xfrm>
            <a:off x="1972800" y="3528227"/>
            <a:ext cx="4995070" cy="540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                    Presented By :- Karan More</a:t>
            </a:r>
            <a:endParaRPr lang="en-IN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408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9B891-82EA-0FA8-89D0-688290476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9474B2-97A6-9241-7BA3-5F016AEA6A6D}"/>
              </a:ext>
            </a:extLst>
          </p:cNvPr>
          <p:cNvSpPr txBox="1"/>
          <p:nvPr/>
        </p:nvSpPr>
        <p:spPr>
          <a:xfrm>
            <a:off x="2970029" y="155945"/>
            <a:ext cx="6173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Lexend" panose="020B0604020202020204" charset="0"/>
                <a:cs typeface="Lexend" panose="020B0604020202020204" charset="0"/>
              </a:rPr>
              <a:t>Second Normal Form </a:t>
            </a:r>
            <a:r>
              <a:rPr lang="en-IN" b="1" dirty="0">
                <a:solidFill>
                  <a:schemeClr val="tx2"/>
                </a:solidFill>
                <a:latin typeface="Lexend" panose="020B0604020202020204" charset="0"/>
                <a:cs typeface="Lexend" panose="020B0604020202020204" charset="0"/>
              </a:rPr>
              <a:t>(2NF)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D4CBAB-401A-4F5A-2B97-2560A5B74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09" y="992372"/>
            <a:ext cx="6979089" cy="31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32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86ECC-61FF-A69B-4664-61F780462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588809-60F5-D64E-1D4C-5E1BE02F2714}"/>
              </a:ext>
            </a:extLst>
          </p:cNvPr>
          <p:cNvSpPr txBox="1"/>
          <p:nvPr/>
        </p:nvSpPr>
        <p:spPr>
          <a:xfrm>
            <a:off x="2970029" y="155945"/>
            <a:ext cx="6173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Lexend" panose="020B0604020202020204" charset="0"/>
                <a:cs typeface="Lexend" panose="020B0604020202020204" charset="0"/>
              </a:rPr>
              <a:t>Third Normal Form </a:t>
            </a:r>
            <a:r>
              <a:rPr lang="en-IN" b="1" dirty="0">
                <a:solidFill>
                  <a:schemeClr val="tx2"/>
                </a:solidFill>
                <a:latin typeface="Lexend" panose="020B0604020202020204" charset="0"/>
                <a:cs typeface="Lexend" panose="020B0604020202020204" charset="0"/>
              </a:rPr>
              <a:t>(3NF)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AC3B5-6FE2-230D-381F-B2C885C0D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41" y="1091096"/>
            <a:ext cx="2537680" cy="1600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280B21-0A11-85AE-8457-9521B941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65" y="1092561"/>
            <a:ext cx="2339543" cy="1242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D476FF-A06F-DC6B-60C2-2D3534832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784" y="3416078"/>
            <a:ext cx="3375953" cy="1333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C05074-5568-C5D8-4214-534BF9252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71" y="3355113"/>
            <a:ext cx="3863675" cy="13945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FC2352-19D6-4EC7-7B30-79194E088B98}"/>
              </a:ext>
            </a:extLst>
          </p:cNvPr>
          <p:cNvCxnSpPr>
            <a:stCxn id="4" idx="3"/>
          </p:cNvCxnSpPr>
          <p:nvPr/>
        </p:nvCxnSpPr>
        <p:spPr>
          <a:xfrm flipV="1">
            <a:off x="3048021" y="1891265"/>
            <a:ext cx="22328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AFEF95-F157-3AE0-DB8F-543F260578F9}"/>
              </a:ext>
            </a:extLst>
          </p:cNvPr>
          <p:cNvCxnSpPr>
            <a:stCxn id="8" idx="2"/>
          </p:cNvCxnSpPr>
          <p:nvPr/>
        </p:nvCxnSpPr>
        <p:spPr>
          <a:xfrm flipH="1">
            <a:off x="6503836" y="2334729"/>
            <a:ext cx="1" cy="102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D36DF7-B2EA-D969-A7B7-6B735116468E}"/>
              </a:ext>
            </a:extLst>
          </p:cNvPr>
          <p:cNvCxnSpPr>
            <a:stCxn id="10" idx="1"/>
          </p:cNvCxnSpPr>
          <p:nvPr/>
        </p:nvCxnSpPr>
        <p:spPr>
          <a:xfrm flipH="1">
            <a:off x="4341674" y="4082886"/>
            <a:ext cx="593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532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0"/>
          <p:cNvSpPr txBox="1">
            <a:spLocks noGrp="1"/>
          </p:cNvSpPr>
          <p:nvPr>
            <p:ph type="title"/>
          </p:nvPr>
        </p:nvSpPr>
        <p:spPr>
          <a:xfrm>
            <a:off x="713225" y="113414"/>
            <a:ext cx="7717500" cy="1115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xend"/>
              </a:rPr>
              <a:t>TABLE OF CONTENTS</a:t>
            </a:r>
            <a:endParaRPr b="1" dirty="0">
              <a:latin typeface="Lexend"/>
            </a:endParaRPr>
          </a:p>
        </p:txBody>
      </p:sp>
      <p:sp>
        <p:nvSpPr>
          <p:cNvPr id="1739" name="Google Shape;1739;p40"/>
          <p:cNvSpPr txBox="1">
            <a:spLocks noGrp="1"/>
          </p:cNvSpPr>
          <p:nvPr>
            <p:ph type="subTitle" idx="1"/>
          </p:nvPr>
        </p:nvSpPr>
        <p:spPr>
          <a:xfrm>
            <a:off x="1746575" y="1134302"/>
            <a:ext cx="2469300" cy="675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xend"/>
              </a:rPr>
              <a:t>Bank Details</a:t>
            </a:r>
            <a:endParaRPr b="1" dirty="0">
              <a:latin typeface="Lexend"/>
            </a:endParaRPr>
          </a:p>
        </p:txBody>
      </p:sp>
      <p:sp>
        <p:nvSpPr>
          <p:cNvPr id="1740" name="Google Shape;1740;p40"/>
          <p:cNvSpPr txBox="1">
            <a:spLocks noGrp="1"/>
          </p:cNvSpPr>
          <p:nvPr>
            <p:ph type="title" idx="2"/>
          </p:nvPr>
        </p:nvSpPr>
        <p:spPr>
          <a:xfrm>
            <a:off x="817950" y="992374"/>
            <a:ext cx="876300" cy="6759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xend"/>
              </a:rPr>
              <a:t>01</a:t>
            </a:r>
            <a:endParaRPr b="1" dirty="0">
              <a:latin typeface="Lexend"/>
            </a:endParaRPr>
          </a:p>
        </p:txBody>
      </p:sp>
      <p:sp>
        <p:nvSpPr>
          <p:cNvPr id="1741" name="Google Shape;1741;p40"/>
          <p:cNvSpPr txBox="1">
            <a:spLocks noGrp="1"/>
          </p:cNvSpPr>
          <p:nvPr>
            <p:ph type="subTitle" idx="3"/>
          </p:nvPr>
        </p:nvSpPr>
        <p:spPr>
          <a:xfrm>
            <a:off x="1746575" y="2571750"/>
            <a:ext cx="2469300" cy="507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xend"/>
              </a:rPr>
              <a:t>Customers</a:t>
            </a:r>
            <a:endParaRPr b="1" dirty="0">
              <a:latin typeface="Lexend"/>
            </a:endParaRPr>
          </a:p>
        </p:txBody>
      </p:sp>
      <p:sp>
        <p:nvSpPr>
          <p:cNvPr id="1742" name="Google Shape;1742;p40"/>
          <p:cNvSpPr txBox="1">
            <a:spLocks noGrp="1"/>
          </p:cNvSpPr>
          <p:nvPr>
            <p:ph type="title" idx="4"/>
          </p:nvPr>
        </p:nvSpPr>
        <p:spPr>
          <a:xfrm>
            <a:off x="817950" y="2402960"/>
            <a:ext cx="876300" cy="675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xend"/>
              </a:rPr>
              <a:t>03</a:t>
            </a:r>
            <a:endParaRPr b="1" dirty="0">
              <a:latin typeface="Lexend"/>
            </a:endParaRPr>
          </a:p>
        </p:txBody>
      </p:sp>
      <p:sp>
        <p:nvSpPr>
          <p:cNvPr id="1743" name="Google Shape;1743;p40"/>
          <p:cNvSpPr txBox="1">
            <a:spLocks noGrp="1"/>
          </p:cNvSpPr>
          <p:nvPr>
            <p:ph type="subTitle" idx="5"/>
          </p:nvPr>
        </p:nvSpPr>
        <p:spPr>
          <a:xfrm>
            <a:off x="5808625" y="1134302"/>
            <a:ext cx="2560200" cy="545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xend"/>
              </a:rPr>
              <a:t>Branch</a:t>
            </a:r>
            <a:endParaRPr b="1" dirty="0">
              <a:latin typeface="Lexend"/>
            </a:endParaRPr>
          </a:p>
        </p:txBody>
      </p:sp>
      <p:sp>
        <p:nvSpPr>
          <p:cNvPr id="1744" name="Google Shape;1744;p40"/>
          <p:cNvSpPr txBox="1">
            <a:spLocks noGrp="1"/>
          </p:cNvSpPr>
          <p:nvPr>
            <p:ph type="title" idx="6"/>
          </p:nvPr>
        </p:nvSpPr>
        <p:spPr>
          <a:xfrm>
            <a:off x="4880000" y="992374"/>
            <a:ext cx="876300" cy="6759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xend"/>
              </a:rPr>
              <a:t>02</a:t>
            </a:r>
            <a:endParaRPr b="1" dirty="0">
              <a:latin typeface="Lexend"/>
            </a:endParaRPr>
          </a:p>
        </p:txBody>
      </p:sp>
      <p:sp>
        <p:nvSpPr>
          <p:cNvPr id="1745" name="Google Shape;1745;p40"/>
          <p:cNvSpPr txBox="1">
            <a:spLocks noGrp="1"/>
          </p:cNvSpPr>
          <p:nvPr>
            <p:ph type="subTitle" idx="7"/>
          </p:nvPr>
        </p:nvSpPr>
        <p:spPr>
          <a:xfrm>
            <a:off x="5808625" y="2459666"/>
            <a:ext cx="2560200" cy="559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xend"/>
              </a:rPr>
              <a:t>Account ID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latin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latin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b="1" dirty="0">
              <a:latin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Lexend"/>
            </a:endParaRPr>
          </a:p>
        </p:txBody>
      </p:sp>
      <p:sp>
        <p:nvSpPr>
          <p:cNvPr id="1746" name="Google Shape;1746;p40"/>
          <p:cNvSpPr txBox="1">
            <a:spLocks noGrp="1"/>
          </p:cNvSpPr>
          <p:nvPr>
            <p:ph type="title" idx="8"/>
          </p:nvPr>
        </p:nvSpPr>
        <p:spPr>
          <a:xfrm>
            <a:off x="4880000" y="2402960"/>
            <a:ext cx="876300" cy="6166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xend"/>
              </a:rPr>
              <a:t>04</a:t>
            </a:r>
            <a:endParaRPr b="1" dirty="0">
              <a:latin typeface="Lexend"/>
            </a:endParaRPr>
          </a:p>
        </p:txBody>
      </p:sp>
      <p:cxnSp>
        <p:nvCxnSpPr>
          <p:cNvPr id="1747" name="Google Shape;1747;p40"/>
          <p:cNvCxnSpPr/>
          <p:nvPr/>
        </p:nvCxnSpPr>
        <p:spPr>
          <a:xfrm>
            <a:off x="847050" y="1755493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8" name="Google Shape;1748;p40"/>
          <p:cNvCxnSpPr/>
          <p:nvPr/>
        </p:nvCxnSpPr>
        <p:spPr>
          <a:xfrm>
            <a:off x="876150" y="3079921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9" name="Google Shape;1749;p40"/>
          <p:cNvCxnSpPr/>
          <p:nvPr/>
        </p:nvCxnSpPr>
        <p:spPr>
          <a:xfrm>
            <a:off x="4938200" y="1680076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0" name="Google Shape;1750;p40"/>
          <p:cNvCxnSpPr/>
          <p:nvPr/>
        </p:nvCxnSpPr>
        <p:spPr>
          <a:xfrm>
            <a:off x="4938200" y="3078909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E93DB8-24EB-19C4-0B4F-7F6F73577416}"/>
              </a:ext>
            </a:extLst>
          </p:cNvPr>
          <p:cNvSpPr txBox="1"/>
          <p:nvPr/>
        </p:nvSpPr>
        <p:spPr>
          <a:xfrm>
            <a:off x="847050" y="3726376"/>
            <a:ext cx="336882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400" b="1" dirty="0">
                <a:solidFill>
                  <a:schemeClr val="tx2"/>
                </a:solidFill>
                <a:latin typeface="Lexend"/>
              </a:rPr>
              <a:t>05  </a:t>
            </a:r>
            <a:r>
              <a:rPr lang="en" sz="2200" b="1" dirty="0">
                <a:solidFill>
                  <a:schemeClr val="tx1"/>
                </a:solidFill>
                <a:latin typeface="Lexend"/>
              </a:rPr>
              <a:t>Transaction ID  </a:t>
            </a:r>
          </a:p>
          <a:p>
            <a:endParaRPr lang="en-IN" b="1" dirty="0">
              <a:latin typeface="Lexend"/>
            </a:endParaRPr>
          </a:p>
        </p:txBody>
      </p:sp>
      <p:cxnSp>
        <p:nvCxnSpPr>
          <p:cNvPr id="4" name="Google Shape;1748;p40">
            <a:extLst>
              <a:ext uri="{FF2B5EF4-FFF2-40B4-BE49-F238E27FC236}">
                <a16:creationId xmlns:a16="http://schemas.microsoft.com/office/drawing/2014/main" id="{BBFB60E9-B327-81FE-6D64-BF483900D679}"/>
              </a:ext>
            </a:extLst>
          </p:cNvPr>
          <p:cNvCxnSpPr/>
          <p:nvPr/>
        </p:nvCxnSpPr>
        <p:spPr>
          <a:xfrm>
            <a:off x="847050" y="4489638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91A865-35E2-74A2-FF62-ADC1BECBB8E1}"/>
              </a:ext>
            </a:extLst>
          </p:cNvPr>
          <p:cNvSpPr txBox="1"/>
          <p:nvPr/>
        </p:nvSpPr>
        <p:spPr>
          <a:xfrm>
            <a:off x="4938200" y="3726376"/>
            <a:ext cx="28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Lexend"/>
              </a:rPr>
              <a:t>06 </a:t>
            </a:r>
            <a:r>
              <a:rPr lang="en-US" sz="2200" b="1" dirty="0">
                <a:solidFill>
                  <a:schemeClr val="tx1"/>
                </a:solidFill>
                <a:latin typeface="Lexend"/>
              </a:rPr>
              <a:t>Loan ID</a:t>
            </a:r>
            <a:endParaRPr lang="en-IN" sz="2200" b="1" dirty="0">
              <a:solidFill>
                <a:schemeClr val="tx1"/>
              </a:solidFill>
              <a:latin typeface="Lexend"/>
            </a:endParaRPr>
          </a:p>
        </p:txBody>
      </p:sp>
      <p:cxnSp>
        <p:nvCxnSpPr>
          <p:cNvPr id="10" name="Google Shape;1748;p40">
            <a:extLst>
              <a:ext uri="{FF2B5EF4-FFF2-40B4-BE49-F238E27FC236}">
                <a16:creationId xmlns:a16="http://schemas.microsoft.com/office/drawing/2014/main" id="{3272BC1B-92E8-AA4D-3AD3-8DC82552D29D}"/>
              </a:ext>
            </a:extLst>
          </p:cNvPr>
          <p:cNvCxnSpPr/>
          <p:nvPr/>
        </p:nvCxnSpPr>
        <p:spPr>
          <a:xfrm>
            <a:off x="4938200" y="4489638"/>
            <a:ext cx="8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42"/>
          <p:cNvSpPr txBox="1">
            <a:spLocks noGrp="1"/>
          </p:cNvSpPr>
          <p:nvPr>
            <p:ph type="title"/>
          </p:nvPr>
        </p:nvSpPr>
        <p:spPr>
          <a:xfrm>
            <a:off x="1001225" y="2198225"/>
            <a:ext cx="29745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2"/>
                </a:solidFill>
                <a:latin typeface="Lexend" panose="020B0604020202020204"/>
              </a:rPr>
              <a:t>Table </a:t>
            </a:r>
            <a:r>
              <a:rPr lang="en" sz="4000" b="1" dirty="0">
                <a:solidFill>
                  <a:schemeClr val="tx1"/>
                </a:solidFill>
                <a:latin typeface="Lexend" panose="020B0604020202020204"/>
              </a:rPr>
              <a:t>Descriptio</a:t>
            </a:r>
            <a:r>
              <a:rPr lang="en" sz="4000" b="1" dirty="0">
                <a:solidFill>
                  <a:schemeClr val="lt2"/>
                </a:solidFill>
                <a:latin typeface="Lexend" panose="020B0604020202020204"/>
              </a:rPr>
              <a:t>n</a:t>
            </a:r>
            <a:endParaRPr sz="4000" b="1" dirty="0">
              <a:solidFill>
                <a:schemeClr val="lt2"/>
              </a:solidFill>
              <a:latin typeface="Lexend" panose="020B0604020202020204"/>
            </a:endParaRPr>
          </a:p>
        </p:txBody>
      </p:sp>
      <p:sp>
        <p:nvSpPr>
          <p:cNvPr id="1835" name="Google Shape;1835;p42"/>
          <p:cNvSpPr txBox="1">
            <a:spLocks noGrp="1"/>
          </p:cNvSpPr>
          <p:nvPr>
            <p:ph type="title" idx="2"/>
          </p:nvPr>
        </p:nvSpPr>
        <p:spPr>
          <a:xfrm>
            <a:off x="1001225" y="1131925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xend" panose="020B0604020202020204"/>
              </a:rPr>
              <a:t>01</a:t>
            </a:r>
            <a:endParaRPr b="1" dirty="0">
              <a:latin typeface="Lexend" panose="020B0604020202020204"/>
            </a:endParaRPr>
          </a:p>
        </p:txBody>
      </p:sp>
      <p:cxnSp>
        <p:nvCxnSpPr>
          <p:cNvPr id="1836" name="Google Shape;1836;p42"/>
          <p:cNvCxnSpPr/>
          <p:nvPr/>
        </p:nvCxnSpPr>
        <p:spPr>
          <a:xfrm>
            <a:off x="1139425" y="2144350"/>
            <a:ext cx="645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37" name="Google Shape;1837;p42"/>
          <p:cNvGrpSpPr/>
          <p:nvPr/>
        </p:nvGrpSpPr>
        <p:grpSpPr>
          <a:xfrm>
            <a:off x="5030088" y="1255015"/>
            <a:ext cx="2974500" cy="2633470"/>
            <a:chOff x="4960675" y="1255015"/>
            <a:chExt cx="2974500" cy="2633470"/>
          </a:xfrm>
        </p:grpSpPr>
        <p:sp>
          <p:nvSpPr>
            <p:cNvPr id="1838" name="Google Shape;1838;p42"/>
            <p:cNvSpPr/>
            <p:nvPr/>
          </p:nvSpPr>
          <p:spPr>
            <a:xfrm>
              <a:off x="4960675" y="1323275"/>
              <a:ext cx="2974500" cy="2027700"/>
            </a:xfrm>
            <a:prstGeom prst="roundRect">
              <a:avLst>
                <a:gd name="adj" fmla="val 693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2"/>
            <p:cNvSpPr/>
            <p:nvPr/>
          </p:nvSpPr>
          <p:spPr>
            <a:xfrm>
              <a:off x="5059893" y="1538761"/>
              <a:ext cx="2786421" cy="1723894"/>
            </a:xfrm>
            <a:custGeom>
              <a:avLst/>
              <a:gdLst/>
              <a:ahLst/>
              <a:cxnLst/>
              <a:rect l="l" t="t" r="r" b="b"/>
              <a:pathLst>
                <a:path w="41383" h="25657" extrusionOk="0">
                  <a:moveTo>
                    <a:pt x="1573" y="0"/>
                  </a:moveTo>
                  <a:cubicBezTo>
                    <a:pt x="704" y="0"/>
                    <a:pt x="0" y="704"/>
                    <a:pt x="0" y="1584"/>
                  </a:cubicBezTo>
                  <a:lnTo>
                    <a:pt x="0" y="24084"/>
                  </a:lnTo>
                  <a:cubicBezTo>
                    <a:pt x="0" y="24964"/>
                    <a:pt x="704" y="25656"/>
                    <a:pt x="1573" y="25656"/>
                  </a:cubicBezTo>
                  <a:lnTo>
                    <a:pt x="39810" y="25656"/>
                  </a:lnTo>
                  <a:cubicBezTo>
                    <a:pt x="40679" y="25656"/>
                    <a:pt x="41382" y="24964"/>
                    <a:pt x="41382" y="24084"/>
                  </a:cubicBezTo>
                  <a:lnTo>
                    <a:pt x="41382" y="1584"/>
                  </a:lnTo>
                  <a:cubicBezTo>
                    <a:pt x="41382" y="704"/>
                    <a:pt x="40679" y="0"/>
                    <a:pt x="39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2"/>
            <p:cNvSpPr/>
            <p:nvPr/>
          </p:nvSpPr>
          <p:spPr>
            <a:xfrm>
              <a:off x="5059893" y="1538761"/>
              <a:ext cx="2786421" cy="1723894"/>
            </a:xfrm>
            <a:custGeom>
              <a:avLst/>
              <a:gdLst/>
              <a:ahLst/>
              <a:cxnLst/>
              <a:rect l="l" t="t" r="r" b="b"/>
              <a:pathLst>
                <a:path w="41383" h="25657" extrusionOk="0">
                  <a:moveTo>
                    <a:pt x="1573" y="0"/>
                  </a:moveTo>
                  <a:cubicBezTo>
                    <a:pt x="704" y="0"/>
                    <a:pt x="0" y="704"/>
                    <a:pt x="0" y="1584"/>
                  </a:cubicBezTo>
                  <a:lnTo>
                    <a:pt x="0" y="24084"/>
                  </a:lnTo>
                  <a:cubicBezTo>
                    <a:pt x="0" y="24964"/>
                    <a:pt x="704" y="25656"/>
                    <a:pt x="1573" y="25656"/>
                  </a:cubicBezTo>
                  <a:lnTo>
                    <a:pt x="39810" y="25656"/>
                  </a:lnTo>
                  <a:cubicBezTo>
                    <a:pt x="40679" y="25656"/>
                    <a:pt x="41382" y="24964"/>
                    <a:pt x="41382" y="24084"/>
                  </a:cubicBezTo>
                  <a:lnTo>
                    <a:pt x="41382" y="1584"/>
                  </a:lnTo>
                  <a:cubicBezTo>
                    <a:pt x="41382" y="704"/>
                    <a:pt x="40679" y="0"/>
                    <a:pt x="39810" y="0"/>
                  </a:cubicBezTo>
                  <a:close/>
                </a:path>
              </a:pathLst>
            </a:custGeom>
            <a:solidFill>
              <a:srgbClr val="000000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2"/>
            <p:cNvSpPr/>
            <p:nvPr/>
          </p:nvSpPr>
          <p:spPr>
            <a:xfrm>
              <a:off x="5053227" y="1399811"/>
              <a:ext cx="65178" cy="65846"/>
            </a:xfrm>
            <a:custGeom>
              <a:avLst/>
              <a:gdLst/>
              <a:ahLst/>
              <a:cxnLst/>
              <a:rect l="l" t="t" r="r" b="b"/>
              <a:pathLst>
                <a:path w="968" h="980" extrusionOk="0">
                  <a:moveTo>
                    <a:pt x="649" y="100"/>
                  </a:moveTo>
                  <a:cubicBezTo>
                    <a:pt x="869" y="188"/>
                    <a:pt x="968" y="441"/>
                    <a:pt x="880" y="650"/>
                  </a:cubicBezTo>
                  <a:cubicBezTo>
                    <a:pt x="792" y="870"/>
                    <a:pt x="539" y="979"/>
                    <a:pt x="319" y="892"/>
                  </a:cubicBezTo>
                  <a:cubicBezTo>
                    <a:pt x="99" y="793"/>
                    <a:pt x="0" y="551"/>
                    <a:pt x="88" y="331"/>
                  </a:cubicBezTo>
                  <a:cubicBezTo>
                    <a:pt x="176" y="111"/>
                    <a:pt x="429" y="1"/>
                    <a:pt x="649" y="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2"/>
            <p:cNvSpPr/>
            <p:nvPr/>
          </p:nvSpPr>
          <p:spPr>
            <a:xfrm>
              <a:off x="5193141" y="1399811"/>
              <a:ext cx="65245" cy="65846"/>
            </a:xfrm>
            <a:custGeom>
              <a:avLst/>
              <a:gdLst/>
              <a:ahLst/>
              <a:cxnLst/>
              <a:rect l="l" t="t" r="r" b="b"/>
              <a:pathLst>
                <a:path w="969" h="980" extrusionOk="0">
                  <a:moveTo>
                    <a:pt x="649" y="100"/>
                  </a:moveTo>
                  <a:cubicBezTo>
                    <a:pt x="869" y="188"/>
                    <a:pt x="968" y="441"/>
                    <a:pt x="880" y="661"/>
                  </a:cubicBezTo>
                  <a:cubicBezTo>
                    <a:pt x="792" y="870"/>
                    <a:pt x="539" y="979"/>
                    <a:pt x="320" y="892"/>
                  </a:cubicBezTo>
                  <a:cubicBezTo>
                    <a:pt x="100" y="793"/>
                    <a:pt x="1" y="551"/>
                    <a:pt x="89" y="331"/>
                  </a:cubicBezTo>
                  <a:cubicBezTo>
                    <a:pt x="177" y="111"/>
                    <a:pt x="429" y="1"/>
                    <a:pt x="649" y="1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2"/>
            <p:cNvSpPr/>
            <p:nvPr/>
          </p:nvSpPr>
          <p:spPr>
            <a:xfrm>
              <a:off x="5333122" y="1404313"/>
              <a:ext cx="65178" cy="57515"/>
            </a:xfrm>
            <a:custGeom>
              <a:avLst/>
              <a:gdLst/>
              <a:ahLst/>
              <a:cxnLst/>
              <a:rect l="l" t="t" r="r" b="b"/>
              <a:pathLst>
                <a:path w="968" h="856" extrusionOk="0">
                  <a:moveTo>
                    <a:pt x="484" y="1"/>
                  </a:moveTo>
                  <a:cubicBezTo>
                    <a:pt x="314" y="1"/>
                    <a:pt x="154" y="98"/>
                    <a:pt x="88" y="264"/>
                  </a:cubicBezTo>
                  <a:cubicBezTo>
                    <a:pt x="0" y="484"/>
                    <a:pt x="99" y="726"/>
                    <a:pt x="319" y="825"/>
                  </a:cubicBezTo>
                  <a:cubicBezTo>
                    <a:pt x="371" y="845"/>
                    <a:pt x="425" y="855"/>
                    <a:pt x="478" y="855"/>
                  </a:cubicBezTo>
                  <a:cubicBezTo>
                    <a:pt x="649" y="855"/>
                    <a:pt x="813" y="753"/>
                    <a:pt x="880" y="594"/>
                  </a:cubicBezTo>
                  <a:cubicBezTo>
                    <a:pt x="968" y="374"/>
                    <a:pt x="869" y="121"/>
                    <a:pt x="649" y="33"/>
                  </a:cubicBezTo>
                  <a:cubicBezTo>
                    <a:pt x="595" y="11"/>
                    <a:pt x="539" y="1"/>
                    <a:pt x="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2"/>
            <p:cNvSpPr/>
            <p:nvPr/>
          </p:nvSpPr>
          <p:spPr>
            <a:xfrm>
              <a:off x="5111670" y="3764318"/>
              <a:ext cx="2685759" cy="124167"/>
            </a:xfrm>
            <a:custGeom>
              <a:avLst/>
              <a:gdLst/>
              <a:ahLst/>
              <a:cxnLst/>
              <a:rect l="l" t="t" r="r" b="b"/>
              <a:pathLst>
                <a:path w="39888" h="1848" extrusionOk="0">
                  <a:moveTo>
                    <a:pt x="19939" y="0"/>
                  </a:moveTo>
                  <a:cubicBezTo>
                    <a:pt x="8931" y="0"/>
                    <a:pt x="1" y="418"/>
                    <a:pt x="1" y="924"/>
                  </a:cubicBezTo>
                  <a:cubicBezTo>
                    <a:pt x="1" y="1430"/>
                    <a:pt x="8931" y="1848"/>
                    <a:pt x="19939" y="1848"/>
                  </a:cubicBezTo>
                  <a:cubicBezTo>
                    <a:pt x="30958" y="1848"/>
                    <a:pt x="39888" y="1430"/>
                    <a:pt x="39888" y="924"/>
                  </a:cubicBezTo>
                  <a:cubicBezTo>
                    <a:pt x="39888" y="418"/>
                    <a:pt x="30958" y="0"/>
                    <a:pt x="19939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2"/>
            <p:cNvSpPr/>
            <p:nvPr/>
          </p:nvSpPr>
          <p:spPr>
            <a:xfrm>
              <a:off x="5291646" y="3513092"/>
              <a:ext cx="2325126" cy="301549"/>
            </a:xfrm>
            <a:custGeom>
              <a:avLst/>
              <a:gdLst/>
              <a:ahLst/>
              <a:cxnLst/>
              <a:rect l="l" t="t" r="r" b="b"/>
              <a:pathLst>
                <a:path w="34532" h="4488" extrusionOk="0">
                  <a:moveTo>
                    <a:pt x="638" y="0"/>
                  </a:moveTo>
                  <a:cubicBezTo>
                    <a:pt x="286" y="0"/>
                    <a:pt x="0" y="286"/>
                    <a:pt x="0" y="638"/>
                  </a:cubicBezTo>
                  <a:lnTo>
                    <a:pt x="0" y="3849"/>
                  </a:lnTo>
                  <a:cubicBezTo>
                    <a:pt x="0" y="4201"/>
                    <a:pt x="286" y="4487"/>
                    <a:pt x="638" y="4487"/>
                  </a:cubicBezTo>
                  <a:lnTo>
                    <a:pt x="33893" y="4487"/>
                  </a:lnTo>
                  <a:cubicBezTo>
                    <a:pt x="34245" y="4487"/>
                    <a:pt x="34531" y="4201"/>
                    <a:pt x="34531" y="3849"/>
                  </a:cubicBezTo>
                  <a:lnTo>
                    <a:pt x="34531" y="638"/>
                  </a:lnTo>
                  <a:cubicBezTo>
                    <a:pt x="34531" y="286"/>
                    <a:pt x="34245" y="0"/>
                    <a:pt x="338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2"/>
            <p:cNvSpPr/>
            <p:nvPr/>
          </p:nvSpPr>
          <p:spPr>
            <a:xfrm>
              <a:off x="5291646" y="3681539"/>
              <a:ext cx="85916" cy="3024"/>
            </a:xfrm>
            <a:custGeom>
              <a:avLst/>
              <a:gdLst/>
              <a:ahLst/>
              <a:cxnLst/>
              <a:rect l="l" t="t" r="r" b="b"/>
              <a:pathLst>
                <a:path w="1276" h="45" extrusionOk="0">
                  <a:moveTo>
                    <a:pt x="0" y="1"/>
                  </a:moveTo>
                  <a:lnTo>
                    <a:pt x="0" y="45"/>
                  </a:lnTo>
                  <a:lnTo>
                    <a:pt x="1276" y="45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2"/>
            <p:cNvSpPr/>
            <p:nvPr/>
          </p:nvSpPr>
          <p:spPr>
            <a:xfrm>
              <a:off x="5291646" y="3597349"/>
              <a:ext cx="242195" cy="3024"/>
            </a:xfrm>
            <a:custGeom>
              <a:avLst/>
              <a:gdLst/>
              <a:ahLst/>
              <a:cxnLst/>
              <a:rect l="l" t="t" r="r" b="b"/>
              <a:pathLst>
                <a:path w="3597" h="45" extrusionOk="0">
                  <a:moveTo>
                    <a:pt x="0" y="0"/>
                  </a:moveTo>
                  <a:lnTo>
                    <a:pt x="0" y="44"/>
                  </a:lnTo>
                  <a:lnTo>
                    <a:pt x="3596" y="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2"/>
            <p:cNvSpPr/>
            <p:nvPr/>
          </p:nvSpPr>
          <p:spPr>
            <a:xfrm>
              <a:off x="5291646" y="3727363"/>
              <a:ext cx="205903" cy="3024"/>
            </a:xfrm>
            <a:custGeom>
              <a:avLst/>
              <a:gdLst/>
              <a:ahLst/>
              <a:cxnLst/>
              <a:rect l="l" t="t" r="r" b="b"/>
              <a:pathLst>
                <a:path w="3058" h="45" extrusionOk="0">
                  <a:moveTo>
                    <a:pt x="0" y="1"/>
                  </a:moveTo>
                  <a:lnTo>
                    <a:pt x="0" y="45"/>
                  </a:lnTo>
                  <a:lnTo>
                    <a:pt x="3057" y="45"/>
                  </a:lnTo>
                  <a:lnTo>
                    <a:pt x="3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2"/>
            <p:cNvSpPr/>
            <p:nvPr/>
          </p:nvSpPr>
          <p:spPr>
            <a:xfrm>
              <a:off x="7373053" y="3770231"/>
              <a:ext cx="243676" cy="3024"/>
            </a:xfrm>
            <a:custGeom>
              <a:avLst/>
              <a:gdLst/>
              <a:ahLst/>
              <a:cxnLst/>
              <a:rect l="l" t="t" r="r" b="b"/>
              <a:pathLst>
                <a:path w="3619" h="45" extrusionOk="0">
                  <a:moveTo>
                    <a:pt x="0" y="0"/>
                  </a:moveTo>
                  <a:lnTo>
                    <a:pt x="0" y="44"/>
                  </a:lnTo>
                  <a:lnTo>
                    <a:pt x="3618" y="44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2"/>
            <p:cNvSpPr/>
            <p:nvPr/>
          </p:nvSpPr>
          <p:spPr>
            <a:xfrm>
              <a:off x="7504079" y="3683756"/>
              <a:ext cx="112647" cy="3024"/>
            </a:xfrm>
            <a:custGeom>
              <a:avLst/>
              <a:gdLst/>
              <a:ahLst/>
              <a:cxnLst/>
              <a:rect l="l" t="t" r="r" b="b"/>
              <a:pathLst>
                <a:path w="1673" h="45" extrusionOk="0">
                  <a:moveTo>
                    <a:pt x="1" y="1"/>
                  </a:moveTo>
                  <a:lnTo>
                    <a:pt x="1" y="45"/>
                  </a:lnTo>
                  <a:lnTo>
                    <a:pt x="1672" y="45"/>
                  </a:lnTo>
                  <a:lnTo>
                    <a:pt x="1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2"/>
            <p:cNvSpPr/>
            <p:nvPr/>
          </p:nvSpPr>
          <p:spPr>
            <a:xfrm>
              <a:off x="7131671" y="3640150"/>
              <a:ext cx="391000" cy="3763"/>
            </a:xfrm>
            <a:custGeom>
              <a:avLst/>
              <a:gdLst/>
              <a:ahLst/>
              <a:cxnLst/>
              <a:rect l="l" t="t" r="r" b="b"/>
              <a:pathLst>
                <a:path w="5807" h="56" extrusionOk="0">
                  <a:moveTo>
                    <a:pt x="0" y="1"/>
                  </a:moveTo>
                  <a:lnTo>
                    <a:pt x="0" y="56"/>
                  </a:lnTo>
                  <a:lnTo>
                    <a:pt x="5807" y="56"/>
                  </a:lnTo>
                  <a:lnTo>
                    <a:pt x="58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2"/>
            <p:cNvSpPr/>
            <p:nvPr/>
          </p:nvSpPr>
          <p:spPr>
            <a:xfrm>
              <a:off x="5291646" y="3770231"/>
              <a:ext cx="2014858" cy="3024"/>
            </a:xfrm>
            <a:custGeom>
              <a:avLst/>
              <a:gdLst/>
              <a:ahLst/>
              <a:cxnLst/>
              <a:rect l="l" t="t" r="r" b="b"/>
              <a:pathLst>
                <a:path w="29924" h="45" extrusionOk="0">
                  <a:moveTo>
                    <a:pt x="0" y="0"/>
                  </a:moveTo>
                  <a:lnTo>
                    <a:pt x="0" y="44"/>
                  </a:lnTo>
                  <a:lnTo>
                    <a:pt x="29923" y="44"/>
                  </a:lnTo>
                  <a:lnTo>
                    <a:pt x="299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2"/>
            <p:cNvSpPr/>
            <p:nvPr/>
          </p:nvSpPr>
          <p:spPr>
            <a:xfrm>
              <a:off x="5573764" y="3727363"/>
              <a:ext cx="2043003" cy="3024"/>
            </a:xfrm>
            <a:custGeom>
              <a:avLst/>
              <a:gdLst/>
              <a:ahLst/>
              <a:cxnLst/>
              <a:rect l="l" t="t" r="r" b="b"/>
              <a:pathLst>
                <a:path w="30342" h="45" extrusionOk="0">
                  <a:moveTo>
                    <a:pt x="0" y="1"/>
                  </a:moveTo>
                  <a:lnTo>
                    <a:pt x="0" y="45"/>
                  </a:lnTo>
                  <a:lnTo>
                    <a:pt x="30341" y="45"/>
                  </a:lnTo>
                  <a:lnTo>
                    <a:pt x="30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2"/>
            <p:cNvSpPr/>
            <p:nvPr/>
          </p:nvSpPr>
          <p:spPr>
            <a:xfrm>
              <a:off x="5441929" y="3683756"/>
              <a:ext cx="2014858" cy="3024"/>
            </a:xfrm>
            <a:custGeom>
              <a:avLst/>
              <a:gdLst/>
              <a:ahLst/>
              <a:cxnLst/>
              <a:rect l="l" t="t" r="r" b="b"/>
              <a:pathLst>
                <a:path w="29924" h="45" extrusionOk="0">
                  <a:moveTo>
                    <a:pt x="1" y="1"/>
                  </a:moveTo>
                  <a:lnTo>
                    <a:pt x="1" y="45"/>
                  </a:lnTo>
                  <a:lnTo>
                    <a:pt x="29924" y="45"/>
                  </a:lnTo>
                  <a:lnTo>
                    <a:pt x="29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2"/>
            <p:cNvSpPr/>
            <p:nvPr/>
          </p:nvSpPr>
          <p:spPr>
            <a:xfrm>
              <a:off x="5333122" y="3640150"/>
              <a:ext cx="1660150" cy="3763"/>
            </a:xfrm>
            <a:custGeom>
              <a:avLst/>
              <a:gdLst/>
              <a:ahLst/>
              <a:cxnLst/>
              <a:rect l="l" t="t" r="r" b="b"/>
              <a:pathLst>
                <a:path w="24656" h="56" extrusionOk="0">
                  <a:moveTo>
                    <a:pt x="0" y="1"/>
                  </a:moveTo>
                  <a:lnTo>
                    <a:pt x="0" y="56"/>
                  </a:lnTo>
                  <a:lnTo>
                    <a:pt x="24656" y="56"/>
                  </a:lnTo>
                  <a:lnTo>
                    <a:pt x="24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2"/>
            <p:cNvSpPr/>
            <p:nvPr/>
          </p:nvSpPr>
          <p:spPr>
            <a:xfrm>
              <a:off x="5601908" y="3597349"/>
              <a:ext cx="2014858" cy="3024"/>
            </a:xfrm>
            <a:custGeom>
              <a:avLst/>
              <a:gdLst/>
              <a:ahLst/>
              <a:cxnLst/>
              <a:rect l="l" t="t" r="r" b="b"/>
              <a:pathLst>
                <a:path w="29924" h="45" extrusionOk="0">
                  <a:moveTo>
                    <a:pt x="0" y="0"/>
                  </a:moveTo>
                  <a:lnTo>
                    <a:pt x="0" y="44"/>
                  </a:lnTo>
                  <a:lnTo>
                    <a:pt x="29923" y="44"/>
                  </a:lnTo>
                  <a:lnTo>
                    <a:pt x="299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2"/>
            <p:cNvSpPr/>
            <p:nvPr/>
          </p:nvSpPr>
          <p:spPr>
            <a:xfrm>
              <a:off x="5291646" y="3553742"/>
              <a:ext cx="2014858" cy="3763"/>
            </a:xfrm>
            <a:custGeom>
              <a:avLst/>
              <a:gdLst/>
              <a:ahLst/>
              <a:cxnLst/>
              <a:rect l="l" t="t" r="r" b="b"/>
              <a:pathLst>
                <a:path w="29924" h="56" extrusionOk="0">
                  <a:moveTo>
                    <a:pt x="0" y="0"/>
                  </a:moveTo>
                  <a:lnTo>
                    <a:pt x="0" y="55"/>
                  </a:lnTo>
                  <a:lnTo>
                    <a:pt x="29923" y="55"/>
                  </a:lnTo>
                  <a:lnTo>
                    <a:pt x="299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2"/>
            <p:cNvSpPr/>
            <p:nvPr/>
          </p:nvSpPr>
          <p:spPr>
            <a:xfrm>
              <a:off x="7366387" y="3553742"/>
              <a:ext cx="250342" cy="3763"/>
            </a:xfrm>
            <a:custGeom>
              <a:avLst/>
              <a:gdLst/>
              <a:ahLst/>
              <a:cxnLst/>
              <a:rect l="l" t="t" r="r" b="b"/>
              <a:pathLst>
                <a:path w="3718" h="56" extrusionOk="0">
                  <a:moveTo>
                    <a:pt x="0" y="0"/>
                  </a:moveTo>
                  <a:lnTo>
                    <a:pt x="0" y="55"/>
                  </a:lnTo>
                  <a:lnTo>
                    <a:pt x="3717" y="55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2"/>
            <p:cNvSpPr/>
            <p:nvPr/>
          </p:nvSpPr>
          <p:spPr>
            <a:xfrm>
              <a:off x="6023199" y="3513092"/>
              <a:ext cx="861991" cy="301549"/>
            </a:xfrm>
            <a:custGeom>
              <a:avLst/>
              <a:gdLst/>
              <a:ahLst/>
              <a:cxnLst/>
              <a:rect l="l" t="t" r="r" b="b"/>
              <a:pathLst>
                <a:path w="12802" h="4488" extrusionOk="0">
                  <a:moveTo>
                    <a:pt x="0" y="0"/>
                  </a:moveTo>
                  <a:lnTo>
                    <a:pt x="0" y="4487"/>
                  </a:lnTo>
                  <a:lnTo>
                    <a:pt x="12801" y="4487"/>
                  </a:lnTo>
                  <a:lnTo>
                    <a:pt x="12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2"/>
            <p:cNvSpPr/>
            <p:nvPr/>
          </p:nvSpPr>
          <p:spPr>
            <a:xfrm>
              <a:off x="6170519" y="3586263"/>
              <a:ext cx="567276" cy="154470"/>
            </a:xfrm>
            <a:custGeom>
              <a:avLst/>
              <a:gdLst/>
              <a:ahLst/>
              <a:cxnLst/>
              <a:rect l="l" t="t" r="r" b="b"/>
              <a:pathLst>
                <a:path w="8425" h="2299" extrusionOk="0">
                  <a:moveTo>
                    <a:pt x="1156" y="0"/>
                  </a:moveTo>
                  <a:cubicBezTo>
                    <a:pt x="518" y="0"/>
                    <a:pt x="1" y="517"/>
                    <a:pt x="1" y="1155"/>
                  </a:cubicBezTo>
                  <a:cubicBezTo>
                    <a:pt x="1" y="1793"/>
                    <a:pt x="518" y="2299"/>
                    <a:pt x="1156" y="2299"/>
                  </a:cubicBezTo>
                  <a:lnTo>
                    <a:pt x="7281" y="2299"/>
                  </a:lnTo>
                  <a:cubicBezTo>
                    <a:pt x="7919" y="2299"/>
                    <a:pt x="8425" y="1793"/>
                    <a:pt x="8425" y="1155"/>
                  </a:cubicBezTo>
                  <a:cubicBezTo>
                    <a:pt x="8425" y="517"/>
                    <a:pt x="7919" y="0"/>
                    <a:pt x="7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2"/>
            <p:cNvSpPr/>
            <p:nvPr/>
          </p:nvSpPr>
          <p:spPr>
            <a:xfrm>
              <a:off x="6234214" y="3610653"/>
              <a:ext cx="65245" cy="106429"/>
            </a:xfrm>
            <a:custGeom>
              <a:avLst/>
              <a:gdLst/>
              <a:ahLst/>
              <a:cxnLst/>
              <a:rect l="l" t="t" r="r" b="b"/>
              <a:pathLst>
                <a:path w="969" h="1584" extrusionOk="0">
                  <a:moveTo>
                    <a:pt x="462" y="0"/>
                  </a:moveTo>
                  <a:cubicBezTo>
                    <a:pt x="407" y="0"/>
                    <a:pt x="374" y="44"/>
                    <a:pt x="374" y="88"/>
                  </a:cubicBezTo>
                  <a:cubicBezTo>
                    <a:pt x="374" y="121"/>
                    <a:pt x="353" y="154"/>
                    <a:pt x="309" y="165"/>
                  </a:cubicBezTo>
                  <a:cubicBezTo>
                    <a:pt x="287" y="176"/>
                    <a:pt x="265" y="187"/>
                    <a:pt x="254" y="187"/>
                  </a:cubicBezTo>
                  <a:cubicBezTo>
                    <a:pt x="188" y="220"/>
                    <a:pt x="133" y="264"/>
                    <a:pt x="100" y="319"/>
                  </a:cubicBezTo>
                  <a:cubicBezTo>
                    <a:pt x="56" y="374"/>
                    <a:pt x="45" y="440"/>
                    <a:pt x="45" y="517"/>
                  </a:cubicBezTo>
                  <a:cubicBezTo>
                    <a:pt x="45" y="682"/>
                    <a:pt x="133" y="781"/>
                    <a:pt x="309" y="836"/>
                  </a:cubicBezTo>
                  <a:lnTo>
                    <a:pt x="616" y="935"/>
                  </a:lnTo>
                  <a:cubicBezTo>
                    <a:pt x="660" y="946"/>
                    <a:pt x="682" y="968"/>
                    <a:pt x="704" y="979"/>
                  </a:cubicBezTo>
                  <a:cubicBezTo>
                    <a:pt x="726" y="1001"/>
                    <a:pt x="737" y="1023"/>
                    <a:pt x="737" y="1056"/>
                  </a:cubicBezTo>
                  <a:cubicBezTo>
                    <a:pt x="737" y="1100"/>
                    <a:pt x="715" y="1144"/>
                    <a:pt x="671" y="1166"/>
                  </a:cubicBezTo>
                  <a:cubicBezTo>
                    <a:pt x="627" y="1199"/>
                    <a:pt x="572" y="1221"/>
                    <a:pt x="506" y="1221"/>
                  </a:cubicBezTo>
                  <a:cubicBezTo>
                    <a:pt x="440" y="1221"/>
                    <a:pt x="374" y="1199"/>
                    <a:pt x="331" y="1155"/>
                  </a:cubicBezTo>
                  <a:cubicBezTo>
                    <a:pt x="298" y="1133"/>
                    <a:pt x="265" y="1100"/>
                    <a:pt x="254" y="1056"/>
                  </a:cubicBezTo>
                  <a:cubicBezTo>
                    <a:pt x="232" y="1023"/>
                    <a:pt x="199" y="1001"/>
                    <a:pt x="155" y="1001"/>
                  </a:cubicBezTo>
                  <a:lnTo>
                    <a:pt x="89" y="1012"/>
                  </a:lnTo>
                  <a:cubicBezTo>
                    <a:pt x="34" y="1023"/>
                    <a:pt x="1" y="1078"/>
                    <a:pt x="23" y="1133"/>
                  </a:cubicBezTo>
                  <a:cubicBezTo>
                    <a:pt x="34" y="1177"/>
                    <a:pt x="56" y="1210"/>
                    <a:pt x="78" y="1243"/>
                  </a:cubicBezTo>
                  <a:cubicBezTo>
                    <a:pt x="122" y="1309"/>
                    <a:pt x="177" y="1353"/>
                    <a:pt x="254" y="1386"/>
                  </a:cubicBezTo>
                  <a:cubicBezTo>
                    <a:pt x="276" y="1397"/>
                    <a:pt x="287" y="1397"/>
                    <a:pt x="309" y="1408"/>
                  </a:cubicBezTo>
                  <a:cubicBezTo>
                    <a:pt x="342" y="1419"/>
                    <a:pt x="374" y="1452"/>
                    <a:pt x="374" y="1485"/>
                  </a:cubicBezTo>
                  <a:lnTo>
                    <a:pt x="374" y="1496"/>
                  </a:lnTo>
                  <a:cubicBezTo>
                    <a:pt x="374" y="1540"/>
                    <a:pt x="407" y="1584"/>
                    <a:pt x="451" y="1584"/>
                  </a:cubicBezTo>
                  <a:lnTo>
                    <a:pt x="517" y="1584"/>
                  </a:lnTo>
                  <a:cubicBezTo>
                    <a:pt x="572" y="1584"/>
                    <a:pt x="605" y="1540"/>
                    <a:pt x="605" y="1496"/>
                  </a:cubicBezTo>
                  <a:cubicBezTo>
                    <a:pt x="605" y="1452"/>
                    <a:pt x="627" y="1419"/>
                    <a:pt x="671" y="1408"/>
                  </a:cubicBezTo>
                  <a:cubicBezTo>
                    <a:pt x="693" y="1408"/>
                    <a:pt x="715" y="1397"/>
                    <a:pt x="737" y="1386"/>
                  </a:cubicBezTo>
                  <a:cubicBezTo>
                    <a:pt x="814" y="1353"/>
                    <a:pt x="869" y="1309"/>
                    <a:pt x="902" y="1243"/>
                  </a:cubicBezTo>
                  <a:cubicBezTo>
                    <a:pt x="946" y="1188"/>
                    <a:pt x="968" y="1122"/>
                    <a:pt x="968" y="1045"/>
                  </a:cubicBezTo>
                  <a:cubicBezTo>
                    <a:pt x="968" y="946"/>
                    <a:pt x="935" y="880"/>
                    <a:pt x="891" y="825"/>
                  </a:cubicBezTo>
                  <a:cubicBezTo>
                    <a:pt x="847" y="770"/>
                    <a:pt x="770" y="737"/>
                    <a:pt x="660" y="704"/>
                  </a:cubicBezTo>
                  <a:lnTo>
                    <a:pt x="440" y="638"/>
                  </a:lnTo>
                  <a:cubicBezTo>
                    <a:pt x="385" y="627"/>
                    <a:pt x="342" y="605"/>
                    <a:pt x="320" y="583"/>
                  </a:cubicBezTo>
                  <a:cubicBezTo>
                    <a:pt x="287" y="561"/>
                    <a:pt x="276" y="539"/>
                    <a:pt x="276" y="506"/>
                  </a:cubicBezTo>
                  <a:cubicBezTo>
                    <a:pt x="276" y="484"/>
                    <a:pt x="287" y="451"/>
                    <a:pt x="309" y="429"/>
                  </a:cubicBezTo>
                  <a:cubicBezTo>
                    <a:pt x="320" y="407"/>
                    <a:pt x="353" y="396"/>
                    <a:pt x="374" y="385"/>
                  </a:cubicBezTo>
                  <a:cubicBezTo>
                    <a:pt x="407" y="374"/>
                    <a:pt x="440" y="363"/>
                    <a:pt x="484" y="363"/>
                  </a:cubicBezTo>
                  <a:cubicBezTo>
                    <a:pt x="517" y="363"/>
                    <a:pt x="561" y="374"/>
                    <a:pt x="594" y="396"/>
                  </a:cubicBezTo>
                  <a:cubicBezTo>
                    <a:pt x="627" y="407"/>
                    <a:pt x="649" y="429"/>
                    <a:pt x="671" y="462"/>
                  </a:cubicBezTo>
                  <a:cubicBezTo>
                    <a:pt x="682" y="473"/>
                    <a:pt x="682" y="484"/>
                    <a:pt x="693" y="495"/>
                  </a:cubicBezTo>
                  <a:cubicBezTo>
                    <a:pt x="712" y="522"/>
                    <a:pt x="737" y="542"/>
                    <a:pt x="764" y="542"/>
                  </a:cubicBezTo>
                  <a:cubicBezTo>
                    <a:pt x="770" y="542"/>
                    <a:pt x="776" y="541"/>
                    <a:pt x="781" y="539"/>
                  </a:cubicBezTo>
                  <a:lnTo>
                    <a:pt x="858" y="528"/>
                  </a:lnTo>
                  <a:cubicBezTo>
                    <a:pt x="913" y="517"/>
                    <a:pt x="946" y="462"/>
                    <a:pt x="924" y="407"/>
                  </a:cubicBezTo>
                  <a:cubicBezTo>
                    <a:pt x="902" y="374"/>
                    <a:pt x="891" y="341"/>
                    <a:pt x="858" y="319"/>
                  </a:cubicBezTo>
                  <a:cubicBezTo>
                    <a:pt x="825" y="264"/>
                    <a:pt x="770" y="220"/>
                    <a:pt x="704" y="187"/>
                  </a:cubicBezTo>
                  <a:cubicBezTo>
                    <a:pt x="693" y="187"/>
                    <a:pt x="682" y="187"/>
                    <a:pt x="660" y="176"/>
                  </a:cubicBezTo>
                  <a:cubicBezTo>
                    <a:pt x="627" y="165"/>
                    <a:pt x="605" y="132"/>
                    <a:pt x="605" y="99"/>
                  </a:cubicBezTo>
                  <a:lnTo>
                    <a:pt x="605" y="88"/>
                  </a:lnTo>
                  <a:cubicBezTo>
                    <a:pt x="605" y="44"/>
                    <a:pt x="572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2"/>
            <p:cNvSpPr/>
            <p:nvPr/>
          </p:nvSpPr>
          <p:spPr>
            <a:xfrm>
              <a:off x="6043196" y="3513092"/>
              <a:ext cx="29694" cy="301549"/>
            </a:xfrm>
            <a:custGeom>
              <a:avLst/>
              <a:gdLst/>
              <a:ahLst/>
              <a:cxnLst/>
              <a:rect l="l" t="t" r="r" b="b"/>
              <a:pathLst>
                <a:path w="441" h="4488" extrusionOk="0">
                  <a:moveTo>
                    <a:pt x="0" y="0"/>
                  </a:moveTo>
                  <a:lnTo>
                    <a:pt x="0" y="4487"/>
                  </a:lnTo>
                  <a:lnTo>
                    <a:pt x="440" y="4487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2"/>
            <p:cNvSpPr/>
            <p:nvPr/>
          </p:nvSpPr>
          <p:spPr>
            <a:xfrm>
              <a:off x="6831037" y="3513092"/>
              <a:ext cx="29694" cy="301549"/>
            </a:xfrm>
            <a:custGeom>
              <a:avLst/>
              <a:gdLst/>
              <a:ahLst/>
              <a:cxnLst/>
              <a:rect l="l" t="t" r="r" b="b"/>
              <a:pathLst>
                <a:path w="441" h="4488" extrusionOk="0">
                  <a:moveTo>
                    <a:pt x="0" y="0"/>
                  </a:moveTo>
                  <a:lnTo>
                    <a:pt x="0" y="4487"/>
                  </a:lnTo>
                  <a:lnTo>
                    <a:pt x="440" y="4487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2"/>
            <p:cNvSpPr/>
            <p:nvPr/>
          </p:nvSpPr>
          <p:spPr>
            <a:xfrm>
              <a:off x="5387122" y="3786491"/>
              <a:ext cx="2134104" cy="28153"/>
            </a:xfrm>
            <a:custGeom>
              <a:avLst/>
              <a:gdLst/>
              <a:ahLst/>
              <a:cxnLst/>
              <a:rect l="l" t="t" r="r" b="b"/>
              <a:pathLst>
                <a:path w="31695" h="419" extrusionOk="0">
                  <a:moveTo>
                    <a:pt x="210" y="0"/>
                  </a:moveTo>
                  <a:cubicBezTo>
                    <a:pt x="100" y="0"/>
                    <a:pt x="1" y="88"/>
                    <a:pt x="1" y="209"/>
                  </a:cubicBezTo>
                  <a:cubicBezTo>
                    <a:pt x="1" y="319"/>
                    <a:pt x="100" y="418"/>
                    <a:pt x="210" y="418"/>
                  </a:cubicBezTo>
                  <a:lnTo>
                    <a:pt x="31486" y="418"/>
                  </a:lnTo>
                  <a:cubicBezTo>
                    <a:pt x="31596" y="418"/>
                    <a:pt x="31695" y="319"/>
                    <a:pt x="31695" y="209"/>
                  </a:cubicBezTo>
                  <a:cubicBezTo>
                    <a:pt x="31695" y="88"/>
                    <a:pt x="31596" y="0"/>
                    <a:pt x="31486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2"/>
            <p:cNvSpPr/>
            <p:nvPr/>
          </p:nvSpPr>
          <p:spPr>
            <a:xfrm>
              <a:off x="5340529" y="3534526"/>
              <a:ext cx="1262552" cy="42934"/>
            </a:xfrm>
            <a:custGeom>
              <a:avLst/>
              <a:gdLst/>
              <a:ahLst/>
              <a:cxnLst/>
              <a:rect l="l" t="t" r="r" b="b"/>
              <a:pathLst>
                <a:path w="18751" h="639" extrusionOk="0">
                  <a:moveTo>
                    <a:pt x="330" y="0"/>
                  </a:moveTo>
                  <a:cubicBezTo>
                    <a:pt x="143" y="0"/>
                    <a:pt x="0" y="143"/>
                    <a:pt x="0" y="319"/>
                  </a:cubicBezTo>
                  <a:cubicBezTo>
                    <a:pt x="0" y="495"/>
                    <a:pt x="143" y="638"/>
                    <a:pt x="330" y="638"/>
                  </a:cubicBezTo>
                  <a:lnTo>
                    <a:pt x="18431" y="638"/>
                  </a:lnTo>
                  <a:cubicBezTo>
                    <a:pt x="18607" y="638"/>
                    <a:pt x="18750" y="495"/>
                    <a:pt x="18750" y="319"/>
                  </a:cubicBezTo>
                  <a:cubicBezTo>
                    <a:pt x="18750" y="132"/>
                    <a:pt x="18607" y="0"/>
                    <a:pt x="18431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2"/>
            <p:cNvSpPr/>
            <p:nvPr/>
          </p:nvSpPr>
          <p:spPr>
            <a:xfrm>
              <a:off x="6331239" y="3615087"/>
              <a:ext cx="350264" cy="32520"/>
            </a:xfrm>
            <a:custGeom>
              <a:avLst/>
              <a:gdLst/>
              <a:ahLst/>
              <a:cxnLst/>
              <a:rect l="l" t="t" r="r" b="b"/>
              <a:pathLst>
                <a:path w="5202" h="484" extrusionOk="0">
                  <a:moveTo>
                    <a:pt x="253" y="0"/>
                  </a:moveTo>
                  <a:cubicBezTo>
                    <a:pt x="110" y="0"/>
                    <a:pt x="0" y="110"/>
                    <a:pt x="0" y="242"/>
                  </a:cubicBezTo>
                  <a:cubicBezTo>
                    <a:pt x="0" y="374"/>
                    <a:pt x="110" y="484"/>
                    <a:pt x="253" y="484"/>
                  </a:cubicBezTo>
                  <a:lnTo>
                    <a:pt x="4960" y="484"/>
                  </a:lnTo>
                  <a:cubicBezTo>
                    <a:pt x="5092" y="484"/>
                    <a:pt x="5202" y="374"/>
                    <a:pt x="5202" y="242"/>
                  </a:cubicBezTo>
                  <a:cubicBezTo>
                    <a:pt x="5202" y="110"/>
                    <a:pt x="5092" y="0"/>
                    <a:pt x="49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2"/>
            <p:cNvSpPr/>
            <p:nvPr/>
          </p:nvSpPr>
          <p:spPr>
            <a:xfrm>
              <a:off x="6331239" y="3665279"/>
              <a:ext cx="107395" cy="14849"/>
            </a:xfrm>
            <a:custGeom>
              <a:avLst/>
              <a:gdLst/>
              <a:ahLst/>
              <a:cxnLst/>
              <a:rect l="l" t="t" r="r" b="b"/>
              <a:pathLst>
                <a:path w="1595" h="221" extrusionOk="0">
                  <a:moveTo>
                    <a:pt x="110" y="1"/>
                  </a:moveTo>
                  <a:cubicBezTo>
                    <a:pt x="55" y="1"/>
                    <a:pt x="0" y="56"/>
                    <a:pt x="0" y="111"/>
                  </a:cubicBezTo>
                  <a:cubicBezTo>
                    <a:pt x="0" y="177"/>
                    <a:pt x="55" y="221"/>
                    <a:pt x="110" y="221"/>
                  </a:cubicBezTo>
                  <a:lnTo>
                    <a:pt x="1485" y="221"/>
                  </a:lnTo>
                  <a:cubicBezTo>
                    <a:pt x="1551" y="221"/>
                    <a:pt x="1595" y="166"/>
                    <a:pt x="1595" y="111"/>
                  </a:cubicBezTo>
                  <a:cubicBezTo>
                    <a:pt x="1595" y="56"/>
                    <a:pt x="1551" y="1"/>
                    <a:pt x="1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2"/>
            <p:cNvSpPr/>
            <p:nvPr/>
          </p:nvSpPr>
          <p:spPr>
            <a:xfrm>
              <a:off x="6454118" y="3665279"/>
              <a:ext cx="188935" cy="14849"/>
            </a:xfrm>
            <a:custGeom>
              <a:avLst/>
              <a:gdLst/>
              <a:ahLst/>
              <a:cxnLst/>
              <a:rect l="l" t="t" r="r" b="b"/>
              <a:pathLst>
                <a:path w="2806" h="221" extrusionOk="0">
                  <a:moveTo>
                    <a:pt x="111" y="1"/>
                  </a:moveTo>
                  <a:cubicBezTo>
                    <a:pt x="56" y="1"/>
                    <a:pt x="1" y="56"/>
                    <a:pt x="1" y="111"/>
                  </a:cubicBezTo>
                  <a:cubicBezTo>
                    <a:pt x="1" y="177"/>
                    <a:pt x="56" y="221"/>
                    <a:pt x="111" y="221"/>
                  </a:cubicBezTo>
                  <a:lnTo>
                    <a:pt x="2695" y="221"/>
                  </a:lnTo>
                  <a:cubicBezTo>
                    <a:pt x="2761" y="221"/>
                    <a:pt x="2805" y="166"/>
                    <a:pt x="2805" y="111"/>
                  </a:cubicBezTo>
                  <a:cubicBezTo>
                    <a:pt x="2805" y="56"/>
                    <a:pt x="2761" y="1"/>
                    <a:pt x="26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2"/>
            <p:cNvSpPr/>
            <p:nvPr/>
          </p:nvSpPr>
          <p:spPr>
            <a:xfrm>
              <a:off x="6331239" y="3690408"/>
              <a:ext cx="235529" cy="14110"/>
            </a:xfrm>
            <a:custGeom>
              <a:avLst/>
              <a:gdLst/>
              <a:ahLst/>
              <a:cxnLst/>
              <a:rect l="l" t="t" r="r" b="b"/>
              <a:pathLst>
                <a:path w="3498" h="210" extrusionOk="0">
                  <a:moveTo>
                    <a:pt x="110" y="1"/>
                  </a:moveTo>
                  <a:cubicBezTo>
                    <a:pt x="55" y="1"/>
                    <a:pt x="0" y="45"/>
                    <a:pt x="0" y="111"/>
                  </a:cubicBezTo>
                  <a:cubicBezTo>
                    <a:pt x="0" y="166"/>
                    <a:pt x="55" y="210"/>
                    <a:pt x="110" y="210"/>
                  </a:cubicBezTo>
                  <a:lnTo>
                    <a:pt x="3398" y="210"/>
                  </a:lnTo>
                  <a:cubicBezTo>
                    <a:pt x="3453" y="210"/>
                    <a:pt x="3497" y="166"/>
                    <a:pt x="3497" y="111"/>
                  </a:cubicBezTo>
                  <a:cubicBezTo>
                    <a:pt x="3497" y="45"/>
                    <a:pt x="3453" y="1"/>
                    <a:pt x="3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2"/>
            <p:cNvSpPr/>
            <p:nvPr/>
          </p:nvSpPr>
          <p:spPr>
            <a:xfrm>
              <a:off x="5438967" y="1648080"/>
              <a:ext cx="419212" cy="1865060"/>
            </a:xfrm>
            <a:custGeom>
              <a:avLst/>
              <a:gdLst/>
              <a:ahLst/>
              <a:cxnLst/>
              <a:rect l="l" t="t" r="r" b="b"/>
              <a:pathLst>
                <a:path w="6226" h="27758" extrusionOk="0">
                  <a:moveTo>
                    <a:pt x="1" y="1"/>
                  </a:moveTo>
                  <a:lnTo>
                    <a:pt x="1" y="27757"/>
                  </a:lnTo>
                  <a:lnTo>
                    <a:pt x="6225" y="27757"/>
                  </a:lnTo>
                  <a:lnTo>
                    <a:pt x="62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2"/>
            <p:cNvSpPr/>
            <p:nvPr/>
          </p:nvSpPr>
          <p:spPr>
            <a:xfrm>
              <a:off x="5462667" y="3485745"/>
              <a:ext cx="371810" cy="27414"/>
            </a:xfrm>
            <a:custGeom>
              <a:avLst/>
              <a:gdLst/>
              <a:ahLst/>
              <a:cxnLst/>
              <a:rect l="l" t="t" r="r" b="b"/>
              <a:pathLst>
                <a:path w="5522" h="408" extrusionOk="0">
                  <a:moveTo>
                    <a:pt x="199" y="1"/>
                  </a:moveTo>
                  <a:cubicBezTo>
                    <a:pt x="89" y="1"/>
                    <a:pt x="1" y="100"/>
                    <a:pt x="1" y="209"/>
                  </a:cubicBezTo>
                  <a:cubicBezTo>
                    <a:pt x="1" y="319"/>
                    <a:pt x="89" y="407"/>
                    <a:pt x="199" y="407"/>
                  </a:cubicBezTo>
                  <a:lnTo>
                    <a:pt x="5323" y="407"/>
                  </a:lnTo>
                  <a:cubicBezTo>
                    <a:pt x="5433" y="407"/>
                    <a:pt x="5521" y="319"/>
                    <a:pt x="5521" y="209"/>
                  </a:cubicBezTo>
                  <a:cubicBezTo>
                    <a:pt x="5521" y="100"/>
                    <a:pt x="5433" y="1"/>
                    <a:pt x="5323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2"/>
            <p:cNvSpPr/>
            <p:nvPr/>
          </p:nvSpPr>
          <p:spPr>
            <a:xfrm>
              <a:off x="5484887" y="1696122"/>
              <a:ext cx="74133" cy="852036"/>
            </a:xfrm>
            <a:custGeom>
              <a:avLst/>
              <a:gdLst/>
              <a:ahLst/>
              <a:cxnLst/>
              <a:rect l="l" t="t" r="r" b="b"/>
              <a:pathLst>
                <a:path w="1101" h="12681" extrusionOk="0">
                  <a:moveTo>
                    <a:pt x="550" y="1"/>
                  </a:moveTo>
                  <a:cubicBezTo>
                    <a:pt x="242" y="1"/>
                    <a:pt x="0" y="243"/>
                    <a:pt x="0" y="550"/>
                  </a:cubicBezTo>
                  <a:lnTo>
                    <a:pt x="0" y="12130"/>
                  </a:lnTo>
                  <a:cubicBezTo>
                    <a:pt x="0" y="12438"/>
                    <a:pt x="242" y="12680"/>
                    <a:pt x="550" y="12680"/>
                  </a:cubicBezTo>
                  <a:cubicBezTo>
                    <a:pt x="858" y="12680"/>
                    <a:pt x="1100" y="12438"/>
                    <a:pt x="1100" y="12130"/>
                  </a:cubicBezTo>
                  <a:lnTo>
                    <a:pt x="1100" y="550"/>
                  </a:lnTo>
                  <a:cubicBezTo>
                    <a:pt x="1100" y="243"/>
                    <a:pt x="858" y="1"/>
                    <a:pt x="550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2"/>
            <p:cNvSpPr/>
            <p:nvPr/>
          </p:nvSpPr>
          <p:spPr>
            <a:xfrm>
              <a:off x="5975798" y="1255015"/>
              <a:ext cx="419145" cy="2258122"/>
            </a:xfrm>
            <a:custGeom>
              <a:avLst/>
              <a:gdLst/>
              <a:ahLst/>
              <a:cxnLst/>
              <a:rect l="l" t="t" r="r" b="b"/>
              <a:pathLst>
                <a:path w="6225" h="33608" extrusionOk="0">
                  <a:moveTo>
                    <a:pt x="1" y="0"/>
                  </a:moveTo>
                  <a:lnTo>
                    <a:pt x="1" y="33607"/>
                  </a:lnTo>
                  <a:lnTo>
                    <a:pt x="6225" y="33607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2"/>
            <p:cNvSpPr/>
            <p:nvPr/>
          </p:nvSpPr>
          <p:spPr>
            <a:xfrm>
              <a:off x="5999498" y="3485745"/>
              <a:ext cx="372551" cy="27414"/>
            </a:xfrm>
            <a:custGeom>
              <a:avLst/>
              <a:gdLst/>
              <a:ahLst/>
              <a:cxnLst/>
              <a:rect l="l" t="t" r="r" b="b"/>
              <a:pathLst>
                <a:path w="5533" h="408" extrusionOk="0">
                  <a:moveTo>
                    <a:pt x="209" y="1"/>
                  </a:moveTo>
                  <a:cubicBezTo>
                    <a:pt x="88" y="1"/>
                    <a:pt x="0" y="100"/>
                    <a:pt x="0" y="209"/>
                  </a:cubicBezTo>
                  <a:cubicBezTo>
                    <a:pt x="0" y="319"/>
                    <a:pt x="88" y="407"/>
                    <a:pt x="209" y="407"/>
                  </a:cubicBezTo>
                  <a:lnTo>
                    <a:pt x="5323" y="407"/>
                  </a:lnTo>
                  <a:cubicBezTo>
                    <a:pt x="5433" y="407"/>
                    <a:pt x="5532" y="319"/>
                    <a:pt x="5532" y="209"/>
                  </a:cubicBezTo>
                  <a:cubicBezTo>
                    <a:pt x="5532" y="100"/>
                    <a:pt x="5433" y="1"/>
                    <a:pt x="5323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2"/>
            <p:cNvSpPr/>
            <p:nvPr/>
          </p:nvSpPr>
          <p:spPr>
            <a:xfrm>
              <a:off x="6021717" y="1314143"/>
              <a:ext cx="74133" cy="759650"/>
            </a:xfrm>
            <a:custGeom>
              <a:avLst/>
              <a:gdLst/>
              <a:ahLst/>
              <a:cxnLst/>
              <a:rect l="l" t="t" r="r" b="b"/>
              <a:pathLst>
                <a:path w="1101" h="11306" extrusionOk="0">
                  <a:moveTo>
                    <a:pt x="550" y="0"/>
                  </a:moveTo>
                  <a:cubicBezTo>
                    <a:pt x="242" y="0"/>
                    <a:pt x="0" y="242"/>
                    <a:pt x="0" y="550"/>
                  </a:cubicBezTo>
                  <a:lnTo>
                    <a:pt x="0" y="10755"/>
                  </a:lnTo>
                  <a:cubicBezTo>
                    <a:pt x="0" y="11063"/>
                    <a:pt x="242" y="11305"/>
                    <a:pt x="550" y="11305"/>
                  </a:cubicBezTo>
                  <a:cubicBezTo>
                    <a:pt x="847" y="11305"/>
                    <a:pt x="1100" y="11063"/>
                    <a:pt x="1100" y="10755"/>
                  </a:cubicBezTo>
                  <a:lnTo>
                    <a:pt x="1100" y="550"/>
                  </a:lnTo>
                  <a:cubicBezTo>
                    <a:pt x="1100" y="242"/>
                    <a:pt x="847" y="0"/>
                    <a:pt x="550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2"/>
            <p:cNvSpPr/>
            <p:nvPr/>
          </p:nvSpPr>
          <p:spPr>
            <a:xfrm>
              <a:off x="6513369" y="2341959"/>
              <a:ext cx="419145" cy="1171189"/>
            </a:xfrm>
            <a:custGeom>
              <a:avLst/>
              <a:gdLst/>
              <a:ahLst/>
              <a:cxnLst/>
              <a:rect l="l" t="t" r="r" b="b"/>
              <a:pathLst>
                <a:path w="6225" h="17431" extrusionOk="0">
                  <a:moveTo>
                    <a:pt x="1" y="0"/>
                  </a:moveTo>
                  <a:lnTo>
                    <a:pt x="1" y="17430"/>
                  </a:lnTo>
                  <a:lnTo>
                    <a:pt x="6225" y="17430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2"/>
            <p:cNvSpPr/>
            <p:nvPr/>
          </p:nvSpPr>
          <p:spPr>
            <a:xfrm>
              <a:off x="6537070" y="3485745"/>
              <a:ext cx="371743" cy="27414"/>
            </a:xfrm>
            <a:custGeom>
              <a:avLst/>
              <a:gdLst/>
              <a:ahLst/>
              <a:cxnLst/>
              <a:rect l="l" t="t" r="r" b="b"/>
              <a:pathLst>
                <a:path w="5521" h="408" extrusionOk="0">
                  <a:moveTo>
                    <a:pt x="198" y="1"/>
                  </a:moveTo>
                  <a:cubicBezTo>
                    <a:pt x="88" y="1"/>
                    <a:pt x="0" y="100"/>
                    <a:pt x="0" y="209"/>
                  </a:cubicBezTo>
                  <a:cubicBezTo>
                    <a:pt x="0" y="319"/>
                    <a:pt x="88" y="407"/>
                    <a:pt x="198" y="407"/>
                  </a:cubicBezTo>
                  <a:lnTo>
                    <a:pt x="5323" y="407"/>
                  </a:lnTo>
                  <a:cubicBezTo>
                    <a:pt x="5433" y="407"/>
                    <a:pt x="5521" y="319"/>
                    <a:pt x="5521" y="209"/>
                  </a:cubicBezTo>
                  <a:cubicBezTo>
                    <a:pt x="5521" y="100"/>
                    <a:pt x="5433" y="1"/>
                    <a:pt x="5323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2"/>
            <p:cNvSpPr/>
            <p:nvPr/>
          </p:nvSpPr>
          <p:spPr>
            <a:xfrm>
              <a:off x="6555586" y="2389194"/>
              <a:ext cx="74133" cy="789214"/>
            </a:xfrm>
            <a:custGeom>
              <a:avLst/>
              <a:gdLst/>
              <a:ahLst/>
              <a:cxnLst/>
              <a:rect l="l" t="t" r="r" b="b"/>
              <a:pathLst>
                <a:path w="1101" h="11746" extrusionOk="0">
                  <a:moveTo>
                    <a:pt x="550" y="1"/>
                  </a:moveTo>
                  <a:cubicBezTo>
                    <a:pt x="242" y="1"/>
                    <a:pt x="0" y="243"/>
                    <a:pt x="0" y="551"/>
                  </a:cubicBezTo>
                  <a:lnTo>
                    <a:pt x="0" y="11196"/>
                  </a:lnTo>
                  <a:cubicBezTo>
                    <a:pt x="0" y="11504"/>
                    <a:pt x="242" y="11746"/>
                    <a:pt x="550" y="11746"/>
                  </a:cubicBezTo>
                  <a:cubicBezTo>
                    <a:pt x="858" y="11746"/>
                    <a:pt x="1100" y="11493"/>
                    <a:pt x="1100" y="11196"/>
                  </a:cubicBezTo>
                  <a:lnTo>
                    <a:pt x="1100" y="551"/>
                  </a:lnTo>
                  <a:cubicBezTo>
                    <a:pt x="1100" y="243"/>
                    <a:pt x="847" y="1"/>
                    <a:pt x="550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2"/>
            <p:cNvSpPr/>
            <p:nvPr/>
          </p:nvSpPr>
          <p:spPr>
            <a:xfrm>
              <a:off x="7050200" y="1897089"/>
              <a:ext cx="419145" cy="1616054"/>
            </a:xfrm>
            <a:custGeom>
              <a:avLst/>
              <a:gdLst/>
              <a:ahLst/>
              <a:cxnLst/>
              <a:rect l="l" t="t" r="r" b="b"/>
              <a:pathLst>
                <a:path w="6225" h="24052" extrusionOk="0">
                  <a:moveTo>
                    <a:pt x="0" y="1"/>
                  </a:moveTo>
                  <a:lnTo>
                    <a:pt x="0" y="24051"/>
                  </a:lnTo>
                  <a:lnTo>
                    <a:pt x="6225" y="24051"/>
                  </a:lnTo>
                  <a:lnTo>
                    <a:pt x="6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2"/>
            <p:cNvSpPr/>
            <p:nvPr/>
          </p:nvSpPr>
          <p:spPr>
            <a:xfrm>
              <a:off x="7081307" y="3485745"/>
              <a:ext cx="371743" cy="27414"/>
            </a:xfrm>
            <a:custGeom>
              <a:avLst/>
              <a:gdLst/>
              <a:ahLst/>
              <a:cxnLst/>
              <a:rect l="l" t="t" r="r" b="b"/>
              <a:pathLst>
                <a:path w="5521" h="408" extrusionOk="0">
                  <a:moveTo>
                    <a:pt x="198" y="1"/>
                  </a:moveTo>
                  <a:cubicBezTo>
                    <a:pt x="88" y="1"/>
                    <a:pt x="0" y="100"/>
                    <a:pt x="0" y="209"/>
                  </a:cubicBezTo>
                  <a:cubicBezTo>
                    <a:pt x="0" y="319"/>
                    <a:pt x="88" y="407"/>
                    <a:pt x="198" y="407"/>
                  </a:cubicBezTo>
                  <a:lnTo>
                    <a:pt x="5323" y="407"/>
                  </a:lnTo>
                  <a:cubicBezTo>
                    <a:pt x="5433" y="407"/>
                    <a:pt x="5521" y="319"/>
                    <a:pt x="5521" y="209"/>
                  </a:cubicBezTo>
                  <a:cubicBezTo>
                    <a:pt x="5521" y="100"/>
                    <a:pt x="5433" y="1"/>
                    <a:pt x="5323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2"/>
            <p:cNvSpPr/>
            <p:nvPr/>
          </p:nvSpPr>
          <p:spPr>
            <a:xfrm>
              <a:off x="7096861" y="1942174"/>
              <a:ext cx="74806" cy="800300"/>
            </a:xfrm>
            <a:custGeom>
              <a:avLst/>
              <a:gdLst/>
              <a:ahLst/>
              <a:cxnLst/>
              <a:rect l="l" t="t" r="r" b="b"/>
              <a:pathLst>
                <a:path w="1111" h="11911" extrusionOk="0">
                  <a:moveTo>
                    <a:pt x="561" y="1"/>
                  </a:moveTo>
                  <a:cubicBezTo>
                    <a:pt x="253" y="1"/>
                    <a:pt x="0" y="254"/>
                    <a:pt x="0" y="550"/>
                  </a:cubicBezTo>
                  <a:lnTo>
                    <a:pt x="0" y="11350"/>
                  </a:lnTo>
                  <a:cubicBezTo>
                    <a:pt x="0" y="11658"/>
                    <a:pt x="253" y="11910"/>
                    <a:pt x="561" y="11910"/>
                  </a:cubicBezTo>
                  <a:cubicBezTo>
                    <a:pt x="858" y="11910"/>
                    <a:pt x="1111" y="11658"/>
                    <a:pt x="1111" y="11350"/>
                  </a:cubicBezTo>
                  <a:lnTo>
                    <a:pt x="1111" y="550"/>
                  </a:lnTo>
                  <a:cubicBezTo>
                    <a:pt x="1111" y="254"/>
                    <a:pt x="858" y="1"/>
                    <a:pt x="561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EF1B-4760-C455-72BA-49C873A15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latin typeface="Lexend" panose="020B0604020202020204"/>
              </a:rPr>
              <a:t>Bank </a:t>
            </a:r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Table</a:t>
            </a:r>
            <a:endParaRPr lang="en-IN" b="1" dirty="0">
              <a:solidFill>
                <a:schemeClr val="tx2"/>
              </a:solidFill>
              <a:latin typeface="Lexend" panose="020B0604020202020204"/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CB9F9514-6A01-9676-85D6-40C8BC09335F}"/>
              </a:ext>
            </a:extLst>
          </p:cNvPr>
          <p:cNvCxnSpPr>
            <a:cxnSpLocks/>
          </p:cNvCxnSpPr>
          <p:nvPr/>
        </p:nvCxnSpPr>
        <p:spPr>
          <a:xfrm>
            <a:off x="3756660" y="901265"/>
            <a:ext cx="157734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3BCA89D4-3766-575D-66D8-101D78D80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26" y="1793683"/>
            <a:ext cx="3600449" cy="1572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79D1ED-8B33-AC02-F45C-5CA8D70C73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495" y="1802030"/>
            <a:ext cx="3600449" cy="15644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453728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98400-4FB5-4494-0E83-B483946F3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9BC2-9962-1249-F846-AFD80E85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latin typeface="Lexend" panose="020B0604020202020204"/>
              </a:rPr>
              <a:t>Branch </a:t>
            </a:r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Table</a:t>
            </a:r>
            <a:endParaRPr lang="en-IN" b="1" dirty="0">
              <a:solidFill>
                <a:schemeClr val="tx2"/>
              </a:solidFill>
              <a:latin typeface="Lexend" panose="020B0604020202020204"/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A801544F-7AA8-BB23-52F1-782107BAD3F7}"/>
              </a:ext>
            </a:extLst>
          </p:cNvPr>
          <p:cNvCxnSpPr>
            <a:cxnSpLocks/>
          </p:cNvCxnSpPr>
          <p:nvPr/>
        </p:nvCxnSpPr>
        <p:spPr>
          <a:xfrm>
            <a:off x="3558540" y="901265"/>
            <a:ext cx="200406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EBD65BA-E96B-AF74-6A04-9515568D2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9" y="1897321"/>
            <a:ext cx="3147333" cy="13488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1B9D81-6AFD-0680-6378-C7E7B1F40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48" y="1960589"/>
            <a:ext cx="3719478" cy="1264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62806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27F67-54DB-C924-D8E9-16460627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EEC5D-41D0-2FE3-DAA1-3E7848AC0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latin typeface="Lexend" panose="020B0604020202020204"/>
              </a:rPr>
              <a:t>Customer </a:t>
            </a:r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Table</a:t>
            </a:r>
            <a:endParaRPr lang="en-IN" b="1" dirty="0">
              <a:solidFill>
                <a:schemeClr val="tx2"/>
              </a:solidFill>
              <a:latin typeface="Lexend" panose="020B0604020202020204"/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656F0B56-633A-61D3-1F41-5FB91AD6C7A9}"/>
              </a:ext>
            </a:extLst>
          </p:cNvPr>
          <p:cNvCxnSpPr>
            <a:cxnSpLocks/>
          </p:cNvCxnSpPr>
          <p:nvPr/>
        </p:nvCxnSpPr>
        <p:spPr>
          <a:xfrm>
            <a:off x="3558540" y="901265"/>
            <a:ext cx="200406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890B2C0-2456-E748-411F-FA71CA5AB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1" y="1794944"/>
            <a:ext cx="3428749" cy="14094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8A7145-5B1B-0AEE-E8D7-11EA65E8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570" y="1794944"/>
            <a:ext cx="4179393" cy="1409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1273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CF708-235B-6299-0613-6B002A602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CF58-B4E8-4F89-4D26-40AC71FE0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latin typeface="Lexend" panose="020B0604020202020204"/>
              </a:rPr>
              <a:t>Account </a:t>
            </a:r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Table</a:t>
            </a:r>
            <a:endParaRPr lang="en-IN" b="1" dirty="0">
              <a:solidFill>
                <a:schemeClr val="tx2"/>
              </a:solidFill>
              <a:latin typeface="Lexend" panose="020B0604020202020204"/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BE44553C-8F10-2CB9-251F-8B675D3456B8}"/>
              </a:ext>
            </a:extLst>
          </p:cNvPr>
          <p:cNvCxnSpPr>
            <a:cxnSpLocks/>
          </p:cNvCxnSpPr>
          <p:nvPr/>
        </p:nvCxnSpPr>
        <p:spPr>
          <a:xfrm>
            <a:off x="3558540" y="901265"/>
            <a:ext cx="200406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98439BD-230F-2996-90D8-7EE1A60B5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38" y="1828420"/>
            <a:ext cx="3255104" cy="1471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C5D30C-6CA9-7DD2-5D10-BDD253CB2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56" y="1828420"/>
            <a:ext cx="3365107" cy="14166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84109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556BB-30A0-7604-0155-D1D39FF1F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41EEE-63A4-275B-DA82-288EF7EF3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latin typeface="Lexend" panose="020B0604020202020204"/>
              </a:rPr>
              <a:t>Transaction </a:t>
            </a:r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Table</a:t>
            </a:r>
            <a:endParaRPr lang="en-IN" b="1" dirty="0">
              <a:solidFill>
                <a:schemeClr val="tx2"/>
              </a:solidFill>
              <a:latin typeface="Lexend" panose="020B0604020202020204"/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AA375E15-DD66-F326-79BB-882075411AE2}"/>
              </a:ext>
            </a:extLst>
          </p:cNvPr>
          <p:cNvCxnSpPr>
            <a:cxnSpLocks/>
          </p:cNvCxnSpPr>
          <p:nvPr/>
        </p:nvCxnSpPr>
        <p:spPr>
          <a:xfrm>
            <a:off x="3329940" y="901265"/>
            <a:ext cx="24460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168EC1F-A057-BA68-EB92-74A9CA654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38" y="1911302"/>
            <a:ext cx="3378858" cy="14237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3A1C28-5209-A425-3238-491914D4D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134" y="1911302"/>
            <a:ext cx="3275728" cy="14237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4962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00C4B-10F5-4A2C-8B53-6970D0CA6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8883E-AA1E-9F97-FFD4-0C830FB33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Lexend" panose="020B0604020202020204"/>
              </a:rPr>
              <a:t>Loan</a:t>
            </a:r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 Table</a:t>
            </a:r>
            <a:endParaRPr lang="en-IN" b="1" dirty="0">
              <a:solidFill>
                <a:schemeClr val="tx2"/>
              </a:solidFill>
              <a:latin typeface="Lexend" panose="020B0604020202020204"/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0F7727D7-274C-83E4-29FE-3BEE204F50E9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404D19F-9782-752D-2C9B-F8AC819B0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02" y="1712160"/>
            <a:ext cx="3169463" cy="16773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6E82E0-748C-96A3-CB15-8871D9FD5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57" y="1712159"/>
            <a:ext cx="3392606" cy="16773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7203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38"/>
          <p:cNvGrpSpPr/>
          <p:nvPr/>
        </p:nvGrpSpPr>
        <p:grpSpPr>
          <a:xfrm>
            <a:off x="2724182" y="-1866850"/>
            <a:ext cx="2750618" cy="2741916"/>
            <a:chOff x="2724182" y="-1866850"/>
            <a:chExt cx="2750618" cy="2741916"/>
          </a:xfrm>
        </p:grpSpPr>
        <p:sp>
          <p:nvSpPr>
            <p:cNvPr id="1624" name="Google Shape;1624;p38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5" name="Google Shape;1625;p38"/>
            <p:cNvGrpSpPr/>
            <p:nvPr/>
          </p:nvGrpSpPr>
          <p:grpSpPr>
            <a:xfrm rot="-5400000" flipH="1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626" name="Google Shape;1626;p3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12033" fill="none" extrusionOk="0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19" fill="none" extrusionOk="0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09" h="38341" fill="none" extrusionOk="0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59" h="41691" fill="none" extrusionOk="0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avLst/>
                <a:gdLst/>
                <a:ahLst/>
                <a:cxnLst/>
                <a:rect l="l" t="t" r="r" b="b"/>
                <a:pathLst>
                  <a:path w="43739" h="43707" fill="none" extrusionOk="0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8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avLst/>
                <a:gdLst/>
                <a:ahLst/>
                <a:cxnLst/>
                <a:rect l="l" t="t" r="r" b="b"/>
                <a:pathLst>
                  <a:path w="75837" h="75837" fill="none" extrusionOk="0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8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avLst/>
                <a:gdLst/>
                <a:ahLst/>
                <a:cxnLst/>
                <a:rect l="l" t="t" r="r" b="b"/>
                <a:pathLst>
                  <a:path w="75870" h="75837" fill="none" extrusionOk="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8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avLst/>
                <a:gdLst/>
                <a:ahLst/>
                <a:cxnLst/>
                <a:rect l="l" t="t" r="r" b="b"/>
                <a:pathLst>
                  <a:path w="74828" h="74828" fill="none" extrusionOk="0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avLst/>
                <a:gdLst/>
                <a:ahLst/>
                <a:cxnLst/>
                <a:rect l="l" t="t" r="r" b="b"/>
                <a:pathLst>
                  <a:path w="41691" h="41691" fill="none" extrusionOk="0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avLst/>
                <a:gdLst/>
                <a:ahLst/>
                <a:cxnLst/>
                <a:rect l="l" t="t" r="r" b="b"/>
                <a:pathLst>
                  <a:path w="38342" h="38341" fill="none" extrusionOk="0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avLst/>
                <a:gdLst/>
                <a:ahLst/>
                <a:cxnLst/>
                <a:rect l="l" t="t" r="r" b="b"/>
                <a:pathLst>
                  <a:path w="33366" h="33399" fill="none" extrusionOk="0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2" h="25952" fill="none" extrusionOk="0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avLst/>
                <a:gdLst/>
                <a:ahLst/>
                <a:cxnLst/>
                <a:rect l="l" t="t" r="r" b="b"/>
                <a:pathLst>
                  <a:path w="12033" h="12033" fill="none" extrusionOk="0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40" name="Google Shape;1640;p38"/>
          <p:cNvSpPr txBox="1">
            <a:spLocks noGrp="1"/>
          </p:cNvSpPr>
          <p:nvPr>
            <p:ph type="ctrTitle"/>
          </p:nvPr>
        </p:nvSpPr>
        <p:spPr>
          <a:xfrm>
            <a:off x="646675" y="1733575"/>
            <a:ext cx="4211100" cy="13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xend"/>
              </a:rPr>
              <a:t>Bank</a:t>
            </a:r>
            <a:r>
              <a:rPr lang="en" b="1" dirty="0">
                <a:solidFill>
                  <a:schemeClr val="tx2"/>
                </a:solidFill>
                <a:latin typeface="Lexend"/>
              </a:rPr>
              <a:t> Management</a:t>
            </a:r>
            <a:endParaRPr b="1" dirty="0">
              <a:solidFill>
                <a:schemeClr val="tx2"/>
              </a:solidFill>
              <a:latin typeface="Lexend"/>
            </a:endParaRPr>
          </a:p>
        </p:txBody>
      </p:sp>
      <p:sp>
        <p:nvSpPr>
          <p:cNvPr id="1641" name="Google Shape;1641;p38"/>
          <p:cNvSpPr txBox="1">
            <a:spLocks noGrp="1"/>
          </p:cNvSpPr>
          <p:nvPr>
            <p:ph type="subTitle" idx="1"/>
          </p:nvPr>
        </p:nvSpPr>
        <p:spPr>
          <a:xfrm>
            <a:off x="646675" y="3233125"/>
            <a:ext cx="4211100" cy="3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my presentation begins</a:t>
            </a:r>
            <a:endParaRPr dirty="0"/>
          </a:p>
        </p:txBody>
      </p:sp>
      <p:cxnSp>
        <p:nvCxnSpPr>
          <p:cNvPr id="1642" name="Google Shape;1642;p38"/>
          <p:cNvCxnSpPr/>
          <p:nvPr/>
        </p:nvCxnSpPr>
        <p:spPr>
          <a:xfrm>
            <a:off x="766825" y="3143247"/>
            <a:ext cx="380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43" name="Google Shape;1643;p38"/>
          <p:cNvGrpSpPr/>
          <p:nvPr/>
        </p:nvGrpSpPr>
        <p:grpSpPr>
          <a:xfrm>
            <a:off x="5322392" y="1681199"/>
            <a:ext cx="3363014" cy="1933501"/>
            <a:chOff x="5067767" y="1625852"/>
            <a:chExt cx="3363014" cy="1933501"/>
          </a:xfrm>
        </p:grpSpPr>
        <p:sp>
          <p:nvSpPr>
            <p:cNvPr id="1644" name="Google Shape;1644;p38"/>
            <p:cNvSpPr/>
            <p:nvPr/>
          </p:nvSpPr>
          <p:spPr>
            <a:xfrm>
              <a:off x="8012284" y="2267957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1"/>
                  </a:moveTo>
                  <a:cubicBezTo>
                    <a:pt x="55" y="1"/>
                    <a:pt x="0" y="56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8"/>
            <p:cNvSpPr/>
            <p:nvPr/>
          </p:nvSpPr>
          <p:spPr>
            <a:xfrm>
              <a:off x="7831446" y="2267957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8"/>
            <p:cNvSpPr/>
            <p:nvPr/>
          </p:nvSpPr>
          <p:spPr>
            <a:xfrm>
              <a:off x="7860184" y="2274264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cubicBezTo>
                    <a:pt x="1" y="34"/>
                    <a:pt x="12" y="45"/>
                    <a:pt x="23" y="45"/>
                  </a:cubicBezTo>
                  <a:lnTo>
                    <a:pt x="2156" y="45"/>
                  </a:lnTo>
                  <a:cubicBezTo>
                    <a:pt x="2167" y="45"/>
                    <a:pt x="2167" y="34"/>
                    <a:pt x="2167" y="23"/>
                  </a:cubicBezTo>
                  <a:cubicBezTo>
                    <a:pt x="2167" y="12"/>
                    <a:pt x="2167" y="1"/>
                    <a:pt x="2156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8"/>
            <p:cNvSpPr/>
            <p:nvPr/>
          </p:nvSpPr>
          <p:spPr>
            <a:xfrm>
              <a:off x="7831446" y="2448712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8"/>
            <p:cNvSpPr/>
            <p:nvPr/>
          </p:nvSpPr>
          <p:spPr>
            <a:xfrm>
              <a:off x="7837754" y="2296692"/>
              <a:ext cx="2867" cy="138766"/>
            </a:xfrm>
            <a:custGeom>
              <a:avLst/>
              <a:gdLst/>
              <a:ahLst/>
              <a:cxnLst/>
              <a:rect l="l" t="t" r="r" b="b"/>
              <a:pathLst>
                <a:path w="45" h="2178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lnTo>
                    <a:pt x="1" y="2156"/>
                  </a:lnTo>
                  <a:cubicBezTo>
                    <a:pt x="1" y="2167"/>
                    <a:pt x="12" y="2178"/>
                    <a:pt x="23" y="2178"/>
                  </a:cubicBezTo>
                  <a:cubicBezTo>
                    <a:pt x="34" y="2178"/>
                    <a:pt x="45" y="2167"/>
                    <a:pt x="45" y="2156"/>
                  </a:cubicBezTo>
                  <a:lnTo>
                    <a:pt x="45" y="23"/>
                  </a:lnTo>
                  <a:cubicBezTo>
                    <a:pt x="45" y="12"/>
                    <a:pt x="34" y="1"/>
                    <a:pt x="23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8"/>
            <p:cNvSpPr/>
            <p:nvPr/>
          </p:nvSpPr>
          <p:spPr>
            <a:xfrm>
              <a:off x="7650671" y="2448712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99" y="243"/>
                    <a:pt x="243" y="188"/>
                    <a:pt x="243" y="122"/>
                  </a:cubicBezTo>
                  <a:cubicBezTo>
                    <a:pt x="243" y="56"/>
                    <a:pt x="199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8"/>
            <p:cNvSpPr/>
            <p:nvPr/>
          </p:nvSpPr>
          <p:spPr>
            <a:xfrm>
              <a:off x="7680110" y="2455020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11" y="1"/>
                  </a:moveTo>
                  <a:cubicBezTo>
                    <a:pt x="0" y="1"/>
                    <a:pt x="0" y="12"/>
                    <a:pt x="0" y="23"/>
                  </a:cubicBezTo>
                  <a:cubicBezTo>
                    <a:pt x="0" y="34"/>
                    <a:pt x="0" y="45"/>
                    <a:pt x="11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8"/>
            <p:cNvSpPr/>
            <p:nvPr/>
          </p:nvSpPr>
          <p:spPr>
            <a:xfrm>
              <a:off x="7650671" y="2628830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0"/>
                  </a:moveTo>
                  <a:cubicBezTo>
                    <a:pt x="56" y="0"/>
                    <a:pt x="1" y="55"/>
                    <a:pt x="1" y="121"/>
                  </a:cubicBezTo>
                  <a:cubicBezTo>
                    <a:pt x="1" y="198"/>
                    <a:pt x="56" y="242"/>
                    <a:pt x="122" y="242"/>
                  </a:cubicBezTo>
                  <a:cubicBezTo>
                    <a:pt x="199" y="242"/>
                    <a:pt x="243" y="198"/>
                    <a:pt x="243" y="121"/>
                  </a:cubicBezTo>
                  <a:cubicBezTo>
                    <a:pt x="243" y="55"/>
                    <a:pt x="199" y="0"/>
                    <a:pt x="1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8"/>
            <p:cNvSpPr/>
            <p:nvPr/>
          </p:nvSpPr>
          <p:spPr>
            <a:xfrm>
              <a:off x="7657681" y="2477447"/>
              <a:ext cx="2166" cy="138129"/>
            </a:xfrm>
            <a:custGeom>
              <a:avLst/>
              <a:gdLst/>
              <a:ahLst/>
              <a:cxnLst/>
              <a:rect l="l" t="t" r="r" b="b"/>
              <a:pathLst>
                <a:path w="34" h="2168" extrusionOk="0">
                  <a:moveTo>
                    <a:pt x="12" y="1"/>
                  </a:moveTo>
                  <a:cubicBezTo>
                    <a:pt x="1" y="1"/>
                    <a:pt x="1" y="12"/>
                    <a:pt x="1" y="23"/>
                  </a:cubicBezTo>
                  <a:lnTo>
                    <a:pt x="1" y="2145"/>
                  </a:lnTo>
                  <a:cubicBezTo>
                    <a:pt x="1" y="2156"/>
                    <a:pt x="1" y="2167"/>
                    <a:pt x="12" y="2167"/>
                  </a:cubicBezTo>
                  <a:cubicBezTo>
                    <a:pt x="23" y="2167"/>
                    <a:pt x="34" y="2156"/>
                    <a:pt x="34" y="2145"/>
                  </a:cubicBezTo>
                  <a:lnTo>
                    <a:pt x="34" y="23"/>
                  </a:lnTo>
                  <a:cubicBezTo>
                    <a:pt x="34" y="12"/>
                    <a:pt x="23" y="1"/>
                    <a:pt x="1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7470598" y="2628830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98"/>
                    <a:pt x="55" y="242"/>
                    <a:pt x="121" y="242"/>
                  </a:cubicBezTo>
                  <a:cubicBezTo>
                    <a:pt x="187" y="242"/>
                    <a:pt x="242" y="198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8"/>
            <p:cNvSpPr/>
            <p:nvPr/>
          </p:nvSpPr>
          <p:spPr>
            <a:xfrm>
              <a:off x="7499336" y="2635838"/>
              <a:ext cx="138081" cy="2166"/>
            </a:xfrm>
            <a:custGeom>
              <a:avLst/>
              <a:gdLst/>
              <a:ahLst/>
              <a:cxnLst/>
              <a:rect l="l" t="t" r="r" b="b"/>
              <a:pathLst>
                <a:path w="2167" h="34" extrusionOk="0">
                  <a:moveTo>
                    <a:pt x="22" y="0"/>
                  </a:moveTo>
                  <a:cubicBezTo>
                    <a:pt x="11" y="0"/>
                    <a:pt x="0" y="0"/>
                    <a:pt x="0" y="11"/>
                  </a:cubicBezTo>
                  <a:cubicBezTo>
                    <a:pt x="0" y="22"/>
                    <a:pt x="11" y="33"/>
                    <a:pt x="22" y="33"/>
                  </a:cubicBezTo>
                  <a:lnTo>
                    <a:pt x="2145" y="33"/>
                  </a:lnTo>
                  <a:cubicBezTo>
                    <a:pt x="2156" y="33"/>
                    <a:pt x="2167" y="22"/>
                    <a:pt x="2167" y="11"/>
                  </a:cubicBezTo>
                  <a:cubicBezTo>
                    <a:pt x="2167" y="0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8"/>
            <p:cNvSpPr/>
            <p:nvPr/>
          </p:nvSpPr>
          <p:spPr>
            <a:xfrm>
              <a:off x="7470598" y="280958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8"/>
            <p:cNvSpPr/>
            <p:nvPr/>
          </p:nvSpPr>
          <p:spPr>
            <a:xfrm>
              <a:off x="7476906" y="2658266"/>
              <a:ext cx="2867" cy="138065"/>
            </a:xfrm>
            <a:custGeom>
              <a:avLst/>
              <a:gdLst/>
              <a:ahLst/>
              <a:cxnLst/>
              <a:rect l="l" t="t" r="r" b="b"/>
              <a:pathLst>
                <a:path w="45" h="2167" extrusionOk="0">
                  <a:moveTo>
                    <a:pt x="22" y="0"/>
                  </a:moveTo>
                  <a:cubicBezTo>
                    <a:pt x="11" y="0"/>
                    <a:pt x="0" y="0"/>
                    <a:pt x="0" y="11"/>
                  </a:cubicBezTo>
                  <a:lnTo>
                    <a:pt x="0" y="2144"/>
                  </a:lnTo>
                  <a:cubicBezTo>
                    <a:pt x="0" y="2155"/>
                    <a:pt x="11" y="2166"/>
                    <a:pt x="22" y="2166"/>
                  </a:cubicBezTo>
                  <a:cubicBezTo>
                    <a:pt x="33" y="2166"/>
                    <a:pt x="44" y="2155"/>
                    <a:pt x="44" y="2144"/>
                  </a:cubicBezTo>
                  <a:lnTo>
                    <a:pt x="44" y="11"/>
                  </a:lnTo>
                  <a:cubicBezTo>
                    <a:pt x="44" y="0"/>
                    <a:pt x="33" y="0"/>
                    <a:pt x="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7289823" y="2809585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8"/>
            <p:cNvSpPr/>
            <p:nvPr/>
          </p:nvSpPr>
          <p:spPr>
            <a:xfrm>
              <a:off x="7318497" y="2815893"/>
              <a:ext cx="138846" cy="2867"/>
            </a:xfrm>
            <a:custGeom>
              <a:avLst/>
              <a:gdLst/>
              <a:ahLst/>
              <a:cxnLst/>
              <a:rect l="l" t="t" r="r" b="b"/>
              <a:pathLst>
                <a:path w="2179" h="45" extrusionOk="0">
                  <a:moveTo>
                    <a:pt x="23" y="0"/>
                  </a:moveTo>
                  <a:cubicBezTo>
                    <a:pt x="12" y="0"/>
                    <a:pt x="1" y="11"/>
                    <a:pt x="1" y="22"/>
                  </a:cubicBezTo>
                  <a:cubicBezTo>
                    <a:pt x="1" y="33"/>
                    <a:pt x="12" y="44"/>
                    <a:pt x="23" y="44"/>
                  </a:cubicBezTo>
                  <a:lnTo>
                    <a:pt x="2156" y="44"/>
                  </a:lnTo>
                  <a:cubicBezTo>
                    <a:pt x="2167" y="44"/>
                    <a:pt x="2178" y="33"/>
                    <a:pt x="2178" y="22"/>
                  </a:cubicBezTo>
                  <a:cubicBezTo>
                    <a:pt x="2178" y="11"/>
                    <a:pt x="2167" y="0"/>
                    <a:pt x="2156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8"/>
            <p:cNvSpPr/>
            <p:nvPr/>
          </p:nvSpPr>
          <p:spPr>
            <a:xfrm>
              <a:off x="7289823" y="2990340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1"/>
                  </a:moveTo>
                  <a:cubicBezTo>
                    <a:pt x="55" y="1"/>
                    <a:pt x="0" y="45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45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7296131" y="2838320"/>
              <a:ext cx="2867" cy="138065"/>
            </a:xfrm>
            <a:custGeom>
              <a:avLst/>
              <a:gdLst/>
              <a:ahLst/>
              <a:cxnLst/>
              <a:rect l="l" t="t" r="r" b="b"/>
              <a:pathLst>
                <a:path w="45" h="2167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lnTo>
                    <a:pt x="0" y="2156"/>
                  </a:lnTo>
                  <a:cubicBezTo>
                    <a:pt x="0" y="2156"/>
                    <a:pt x="11" y="2167"/>
                    <a:pt x="22" y="2167"/>
                  </a:cubicBezTo>
                  <a:cubicBezTo>
                    <a:pt x="33" y="2167"/>
                    <a:pt x="44" y="2156"/>
                    <a:pt x="44" y="2156"/>
                  </a:cubicBezTo>
                  <a:lnTo>
                    <a:pt x="44" y="22"/>
                  </a:lnTo>
                  <a:cubicBezTo>
                    <a:pt x="44" y="11"/>
                    <a:pt x="33" y="0"/>
                    <a:pt x="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7289823" y="3170395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1"/>
                  </a:moveTo>
                  <a:cubicBezTo>
                    <a:pt x="55" y="1"/>
                    <a:pt x="0" y="56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8"/>
            <p:cNvSpPr/>
            <p:nvPr/>
          </p:nvSpPr>
          <p:spPr>
            <a:xfrm>
              <a:off x="7296131" y="3019075"/>
              <a:ext cx="2867" cy="138065"/>
            </a:xfrm>
            <a:custGeom>
              <a:avLst/>
              <a:gdLst/>
              <a:ahLst/>
              <a:cxnLst/>
              <a:rect l="l" t="t" r="r" b="b"/>
              <a:pathLst>
                <a:path w="45" h="2167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lnTo>
                    <a:pt x="0" y="2145"/>
                  </a:lnTo>
                  <a:cubicBezTo>
                    <a:pt x="0" y="2156"/>
                    <a:pt x="11" y="2167"/>
                    <a:pt x="22" y="2167"/>
                  </a:cubicBezTo>
                  <a:cubicBezTo>
                    <a:pt x="33" y="2167"/>
                    <a:pt x="44" y="2156"/>
                    <a:pt x="44" y="2145"/>
                  </a:cubicBezTo>
                  <a:lnTo>
                    <a:pt x="44" y="23"/>
                  </a:lnTo>
                  <a:cubicBezTo>
                    <a:pt x="44" y="12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8"/>
            <p:cNvSpPr/>
            <p:nvPr/>
          </p:nvSpPr>
          <p:spPr>
            <a:xfrm>
              <a:off x="7109686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45" y="1"/>
                    <a:pt x="1" y="56"/>
                    <a:pt x="1" y="122"/>
                  </a:cubicBezTo>
                  <a:cubicBezTo>
                    <a:pt x="1" y="188"/>
                    <a:pt x="45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8"/>
            <p:cNvSpPr/>
            <p:nvPr/>
          </p:nvSpPr>
          <p:spPr>
            <a:xfrm>
              <a:off x="7138424" y="3176702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12" y="1"/>
                  </a:moveTo>
                  <a:cubicBezTo>
                    <a:pt x="12" y="1"/>
                    <a:pt x="1" y="12"/>
                    <a:pt x="1" y="23"/>
                  </a:cubicBezTo>
                  <a:cubicBezTo>
                    <a:pt x="1" y="34"/>
                    <a:pt x="12" y="45"/>
                    <a:pt x="12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8"/>
            <p:cNvSpPr/>
            <p:nvPr/>
          </p:nvSpPr>
          <p:spPr>
            <a:xfrm>
              <a:off x="6928911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8"/>
            <p:cNvSpPr/>
            <p:nvPr/>
          </p:nvSpPr>
          <p:spPr>
            <a:xfrm>
              <a:off x="6957649" y="3176702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cubicBezTo>
                    <a:pt x="0" y="34"/>
                    <a:pt x="11" y="45"/>
                    <a:pt x="22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8"/>
            <p:cNvSpPr/>
            <p:nvPr/>
          </p:nvSpPr>
          <p:spPr>
            <a:xfrm>
              <a:off x="6748136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1"/>
                  </a:moveTo>
                  <a:cubicBezTo>
                    <a:pt x="55" y="1"/>
                    <a:pt x="0" y="56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6567999" y="3170395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6596737" y="3176702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cubicBezTo>
                    <a:pt x="1" y="34"/>
                    <a:pt x="12" y="45"/>
                    <a:pt x="23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7650671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0"/>
                  </a:moveTo>
                  <a:cubicBezTo>
                    <a:pt x="56" y="0"/>
                    <a:pt x="1" y="55"/>
                    <a:pt x="1" y="121"/>
                  </a:cubicBezTo>
                  <a:cubicBezTo>
                    <a:pt x="1" y="187"/>
                    <a:pt x="56" y="242"/>
                    <a:pt x="122" y="242"/>
                  </a:cubicBezTo>
                  <a:cubicBezTo>
                    <a:pt x="199" y="242"/>
                    <a:pt x="243" y="187"/>
                    <a:pt x="243" y="121"/>
                  </a:cubicBezTo>
                  <a:cubicBezTo>
                    <a:pt x="243" y="55"/>
                    <a:pt x="199" y="0"/>
                    <a:pt x="1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7470598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8"/>
            <p:cNvSpPr/>
            <p:nvPr/>
          </p:nvSpPr>
          <p:spPr>
            <a:xfrm>
              <a:off x="7499336" y="3357521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cubicBezTo>
                    <a:pt x="0" y="33"/>
                    <a:pt x="11" y="44"/>
                    <a:pt x="22" y="44"/>
                  </a:cubicBezTo>
                  <a:lnTo>
                    <a:pt x="2145" y="44"/>
                  </a:lnTo>
                  <a:cubicBezTo>
                    <a:pt x="2156" y="44"/>
                    <a:pt x="2167" y="33"/>
                    <a:pt x="2167" y="22"/>
                  </a:cubicBezTo>
                  <a:cubicBezTo>
                    <a:pt x="2167" y="11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7289823" y="3351213"/>
              <a:ext cx="15420" cy="15482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7318497" y="3357521"/>
              <a:ext cx="138846" cy="2867"/>
            </a:xfrm>
            <a:custGeom>
              <a:avLst/>
              <a:gdLst/>
              <a:ahLst/>
              <a:cxnLst/>
              <a:rect l="l" t="t" r="r" b="b"/>
              <a:pathLst>
                <a:path w="2179" h="45" extrusionOk="0">
                  <a:moveTo>
                    <a:pt x="23" y="0"/>
                  </a:moveTo>
                  <a:cubicBezTo>
                    <a:pt x="12" y="0"/>
                    <a:pt x="1" y="11"/>
                    <a:pt x="1" y="22"/>
                  </a:cubicBezTo>
                  <a:cubicBezTo>
                    <a:pt x="1" y="33"/>
                    <a:pt x="12" y="44"/>
                    <a:pt x="23" y="44"/>
                  </a:cubicBezTo>
                  <a:lnTo>
                    <a:pt x="2156" y="44"/>
                  </a:lnTo>
                  <a:cubicBezTo>
                    <a:pt x="2167" y="44"/>
                    <a:pt x="2178" y="33"/>
                    <a:pt x="2178" y="22"/>
                  </a:cubicBezTo>
                  <a:cubicBezTo>
                    <a:pt x="2178" y="11"/>
                    <a:pt x="2167" y="0"/>
                    <a:pt x="2156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7109686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2" y="0"/>
                  </a:moveTo>
                  <a:cubicBezTo>
                    <a:pt x="45" y="0"/>
                    <a:pt x="1" y="55"/>
                    <a:pt x="1" y="121"/>
                  </a:cubicBezTo>
                  <a:cubicBezTo>
                    <a:pt x="1" y="187"/>
                    <a:pt x="45" y="242"/>
                    <a:pt x="122" y="242"/>
                  </a:cubicBezTo>
                  <a:cubicBezTo>
                    <a:pt x="188" y="242"/>
                    <a:pt x="243" y="187"/>
                    <a:pt x="243" y="121"/>
                  </a:cubicBezTo>
                  <a:cubicBezTo>
                    <a:pt x="243" y="55"/>
                    <a:pt x="188" y="0"/>
                    <a:pt x="1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7138424" y="3357521"/>
              <a:ext cx="138145" cy="2867"/>
            </a:xfrm>
            <a:custGeom>
              <a:avLst/>
              <a:gdLst/>
              <a:ahLst/>
              <a:cxnLst/>
              <a:rect l="l" t="t" r="r" b="b"/>
              <a:pathLst>
                <a:path w="2168" h="45" extrusionOk="0">
                  <a:moveTo>
                    <a:pt x="12" y="0"/>
                  </a:moveTo>
                  <a:cubicBezTo>
                    <a:pt x="12" y="0"/>
                    <a:pt x="1" y="11"/>
                    <a:pt x="1" y="22"/>
                  </a:cubicBezTo>
                  <a:cubicBezTo>
                    <a:pt x="1" y="33"/>
                    <a:pt x="12" y="44"/>
                    <a:pt x="12" y="44"/>
                  </a:cubicBezTo>
                  <a:lnTo>
                    <a:pt x="2145" y="44"/>
                  </a:lnTo>
                  <a:cubicBezTo>
                    <a:pt x="2156" y="44"/>
                    <a:pt x="2167" y="33"/>
                    <a:pt x="2167" y="22"/>
                  </a:cubicBezTo>
                  <a:cubicBezTo>
                    <a:pt x="2167" y="11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7115994" y="3199129"/>
              <a:ext cx="2166" cy="138129"/>
            </a:xfrm>
            <a:custGeom>
              <a:avLst/>
              <a:gdLst/>
              <a:ahLst/>
              <a:cxnLst/>
              <a:rect l="l" t="t" r="r" b="b"/>
              <a:pathLst>
                <a:path w="34" h="2168" extrusionOk="0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lnTo>
                    <a:pt x="1" y="2156"/>
                  </a:lnTo>
                  <a:cubicBezTo>
                    <a:pt x="1" y="2167"/>
                    <a:pt x="12" y="2167"/>
                    <a:pt x="23" y="2167"/>
                  </a:cubicBezTo>
                  <a:cubicBezTo>
                    <a:pt x="34" y="2167"/>
                    <a:pt x="34" y="2167"/>
                    <a:pt x="34" y="2156"/>
                  </a:cubicBezTo>
                  <a:lnTo>
                    <a:pt x="34" y="23"/>
                  </a:lnTo>
                  <a:cubicBezTo>
                    <a:pt x="34" y="12"/>
                    <a:pt x="34" y="1"/>
                    <a:pt x="23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6928911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6" y="0"/>
                    <a:pt x="1" y="55"/>
                    <a:pt x="1" y="121"/>
                  </a:cubicBezTo>
                  <a:cubicBezTo>
                    <a:pt x="1" y="187"/>
                    <a:pt x="56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6957649" y="3357521"/>
              <a:ext cx="138081" cy="2867"/>
            </a:xfrm>
            <a:custGeom>
              <a:avLst/>
              <a:gdLst/>
              <a:ahLst/>
              <a:cxnLst/>
              <a:rect l="l" t="t" r="r" b="b"/>
              <a:pathLst>
                <a:path w="2167" h="45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cubicBezTo>
                    <a:pt x="0" y="33"/>
                    <a:pt x="11" y="44"/>
                    <a:pt x="22" y="44"/>
                  </a:cubicBezTo>
                  <a:lnTo>
                    <a:pt x="2145" y="44"/>
                  </a:lnTo>
                  <a:cubicBezTo>
                    <a:pt x="2156" y="44"/>
                    <a:pt x="2167" y="33"/>
                    <a:pt x="2167" y="22"/>
                  </a:cubicBezTo>
                  <a:cubicBezTo>
                    <a:pt x="2167" y="11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6935219" y="3199129"/>
              <a:ext cx="2867" cy="138129"/>
            </a:xfrm>
            <a:custGeom>
              <a:avLst/>
              <a:gdLst/>
              <a:ahLst/>
              <a:cxnLst/>
              <a:rect l="l" t="t" r="r" b="b"/>
              <a:pathLst>
                <a:path w="45" h="2168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lnTo>
                    <a:pt x="0" y="2156"/>
                  </a:lnTo>
                  <a:cubicBezTo>
                    <a:pt x="0" y="2167"/>
                    <a:pt x="11" y="2167"/>
                    <a:pt x="22" y="2167"/>
                  </a:cubicBezTo>
                  <a:cubicBezTo>
                    <a:pt x="33" y="2167"/>
                    <a:pt x="44" y="2167"/>
                    <a:pt x="44" y="2156"/>
                  </a:cubicBezTo>
                  <a:lnTo>
                    <a:pt x="44" y="23"/>
                  </a:lnTo>
                  <a:cubicBezTo>
                    <a:pt x="44" y="12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8"/>
            <p:cNvSpPr/>
            <p:nvPr/>
          </p:nvSpPr>
          <p:spPr>
            <a:xfrm>
              <a:off x="6748136" y="3351213"/>
              <a:ext cx="15484" cy="15482"/>
            </a:xfrm>
            <a:custGeom>
              <a:avLst/>
              <a:gdLst/>
              <a:ahLst/>
              <a:cxnLst/>
              <a:rect l="l" t="t" r="r" b="b"/>
              <a:pathLst>
                <a:path w="243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8"/>
            <p:cNvSpPr/>
            <p:nvPr/>
          </p:nvSpPr>
          <p:spPr>
            <a:xfrm>
              <a:off x="6776874" y="3357521"/>
              <a:ext cx="138782" cy="2867"/>
            </a:xfrm>
            <a:custGeom>
              <a:avLst/>
              <a:gdLst/>
              <a:ahLst/>
              <a:cxnLst/>
              <a:rect l="l" t="t" r="r" b="b"/>
              <a:pathLst>
                <a:path w="2178" h="45" extrusionOk="0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cubicBezTo>
                    <a:pt x="0" y="33"/>
                    <a:pt x="11" y="44"/>
                    <a:pt x="22" y="44"/>
                  </a:cubicBezTo>
                  <a:lnTo>
                    <a:pt x="2156" y="44"/>
                  </a:lnTo>
                  <a:cubicBezTo>
                    <a:pt x="2167" y="44"/>
                    <a:pt x="2178" y="33"/>
                    <a:pt x="2178" y="22"/>
                  </a:cubicBezTo>
                  <a:cubicBezTo>
                    <a:pt x="2178" y="11"/>
                    <a:pt x="2167" y="0"/>
                    <a:pt x="2156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6754445" y="3199129"/>
              <a:ext cx="2867" cy="138129"/>
            </a:xfrm>
            <a:custGeom>
              <a:avLst/>
              <a:gdLst/>
              <a:ahLst/>
              <a:cxnLst/>
              <a:rect l="l" t="t" r="r" b="b"/>
              <a:pathLst>
                <a:path w="45" h="2168" extrusionOk="0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lnTo>
                    <a:pt x="0" y="2156"/>
                  </a:lnTo>
                  <a:cubicBezTo>
                    <a:pt x="0" y="2167"/>
                    <a:pt x="11" y="2167"/>
                    <a:pt x="22" y="2167"/>
                  </a:cubicBezTo>
                  <a:cubicBezTo>
                    <a:pt x="33" y="2167"/>
                    <a:pt x="44" y="2167"/>
                    <a:pt x="44" y="2156"/>
                  </a:cubicBezTo>
                  <a:lnTo>
                    <a:pt x="44" y="23"/>
                  </a:lnTo>
                  <a:cubicBezTo>
                    <a:pt x="44" y="12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8"/>
            <p:cNvSpPr/>
            <p:nvPr/>
          </p:nvSpPr>
          <p:spPr>
            <a:xfrm>
              <a:off x="5067767" y="1625852"/>
              <a:ext cx="3363014" cy="1880220"/>
            </a:xfrm>
            <a:custGeom>
              <a:avLst/>
              <a:gdLst/>
              <a:ahLst/>
              <a:cxnLst/>
              <a:rect l="l" t="t" r="r" b="b"/>
              <a:pathLst>
                <a:path w="52778" h="29511" extrusionOk="0">
                  <a:moveTo>
                    <a:pt x="51865" y="0"/>
                  </a:moveTo>
                  <a:cubicBezTo>
                    <a:pt x="51839" y="0"/>
                    <a:pt x="51812" y="2"/>
                    <a:pt x="51786" y="5"/>
                  </a:cubicBezTo>
                  <a:lnTo>
                    <a:pt x="48091" y="522"/>
                  </a:lnTo>
                  <a:cubicBezTo>
                    <a:pt x="47563" y="588"/>
                    <a:pt x="47376" y="1259"/>
                    <a:pt x="47794" y="1600"/>
                  </a:cubicBezTo>
                  <a:lnTo>
                    <a:pt x="48157" y="1897"/>
                  </a:lnTo>
                  <a:cubicBezTo>
                    <a:pt x="48245" y="1963"/>
                    <a:pt x="48256" y="2095"/>
                    <a:pt x="48190" y="2183"/>
                  </a:cubicBezTo>
                  <a:lnTo>
                    <a:pt x="29044" y="25892"/>
                  </a:lnTo>
                  <a:cubicBezTo>
                    <a:pt x="28923" y="26041"/>
                    <a:pt x="28747" y="26115"/>
                    <a:pt x="28571" y="26115"/>
                  </a:cubicBezTo>
                  <a:cubicBezTo>
                    <a:pt x="28395" y="26115"/>
                    <a:pt x="28219" y="26041"/>
                    <a:pt x="28098" y="25892"/>
                  </a:cubicBezTo>
                  <a:lnTo>
                    <a:pt x="16727" y="11816"/>
                  </a:lnTo>
                  <a:cubicBezTo>
                    <a:pt x="16413" y="11426"/>
                    <a:pt x="15960" y="11231"/>
                    <a:pt x="15506" y="11231"/>
                  </a:cubicBezTo>
                  <a:cubicBezTo>
                    <a:pt x="15052" y="11231"/>
                    <a:pt x="14599" y="11426"/>
                    <a:pt x="14285" y="11816"/>
                  </a:cubicBezTo>
                  <a:lnTo>
                    <a:pt x="0" y="29511"/>
                  </a:lnTo>
                  <a:lnTo>
                    <a:pt x="4894" y="29511"/>
                  </a:lnTo>
                  <a:lnTo>
                    <a:pt x="15033" y="16952"/>
                  </a:lnTo>
                  <a:cubicBezTo>
                    <a:pt x="15154" y="16803"/>
                    <a:pt x="15330" y="16729"/>
                    <a:pt x="15507" y="16729"/>
                  </a:cubicBezTo>
                  <a:cubicBezTo>
                    <a:pt x="15685" y="16729"/>
                    <a:pt x="15863" y="16803"/>
                    <a:pt x="15990" y="16952"/>
                  </a:cubicBezTo>
                  <a:lnTo>
                    <a:pt x="26129" y="29511"/>
                  </a:lnTo>
                  <a:lnTo>
                    <a:pt x="31023" y="29511"/>
                  </a:lnTo>
                  <a:lnTo>
                    <a:pt x="51159" y="4580"/>
                  </a:lnTo>
                  <a:cubicBezTo>
                    <a:pt x="51197" y="4530"/>
                    <a:pt x="51252" y="4505"/>
                    <a:pt x="51309" y="4505"/>
                  </a:cubicBezTo>
                  <a:cubicBezTo>
                    <a:pt x="51352" y="4505"/>
                    <a:pt x="51396" y="4519"/>
                    <a:pt x="51434" y="4547"/>
                  </a:cubicBezTo>
                  <a:lnTo>
                    <a:pt x="51753" y="4811"/>
                  </a:lnTo>
                  <a:cubicBezTo>
                    <a:pt x="51870" y="4904"/>
                    <a:pt x="52003" y="4945"/>
                    <a:pt x="52133" y="4945"/>
                  </a:cubicBezTo>
                  <a:cubicBezTo>
                    <a:pt x="52465" y="4945"/>
                    <a:pt x="52777" y="4674"/>
                    <a:pt x="52753" y="4294"/>
                  </a:cubicBezTo>
                  <a:lnTo>
                    <a:pt x="52478" y="566"/>
                  </a:lnTo>
                  <a:cubicBezTo>
                    <a:pt x="52458" y="241"/>
                    <a:pt x="52184" y="0"/>
                    <a:pt x="5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8"/>
            <p:cNvSpPr/>
            <p:nvPr/>
          </p:nvSpPr>
          <p:spPr>
            <a:xfrm>
              <a:off x="5260457" y="2566582"/>
              <a:ext cx="641214" cy="775572"/>
            </a:xfrm>
            <a:custGeom>
              <a:avLst/>
              <a:gdLst/>
              <a:ahLst/>
              <a:cxnLst/>
              <a:rect l="l" t="t" r="r" b="b"/>
              <a:pathLst>
                <a:path w="10063" h="12173" extrusionOk="0">
                  <a:moveTo>
                    <a:pt x="9632" y="1"/>
                  </a:moveTo>
                  <a:cubicBezTo>
                    <a:pt x="9521" y="1"/>
                    <a:pt x="9411" y="48"/>
                    <a:pt x="9337" y="141"/>
                  </a:cubicBezTo>
                  <a:lnTo>
                    <a:pt x="132" y="11556"/>
                  </a:lnTo>
                  <a:cubicBezTo>
                    <a:pt x="0" y="11710"/>
                    <a:pt x="22" y="11952"/>
                    <a:pt x="187" y="12084"/>
                  </a:cubicBezTo>
                  <a:cubicBezTo>
                    <a:pt x="253" y="12150"/>
                    <a:pt x="341" y="12172"/>
                    <a:pt x="429" y="12172"/>
                  </a:cubicBezTo>
                  <a:cubicBezTo>
                    <a:pt x="539" y="12172"/>
                    <a:pt x="649" y="12128"/>
                    <a:pt x="726" y="12029"/>
                  </a:cubicBezTo>
                  <a:lnTo>
                    <a:pt x="9931" y="625"/>
                  </a:lnTo>
                  <a:cubicBezTo>
                    <a:pt x="10063" y="460"/>
                    <a:pt x="10041" y="218"/>
                    <a:pt x="9876" y="86"/>
                  </a:cubicBezTo>
                  <a:cubicBezTo>
                    <a:pt x="9804" y="29"/>
                    <a:pt x="9718" y="1"/>
                    <a:pt x="9632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8"/>
            <p:cNvSpPr/>
            <p:nvPr/>
          </p:nvSpPr>
          <p:spPr>
            <a:xfrm>
              <a:off x="7518261" y="1829098"/>
              <a:ext cx="641915" cy="775955"/>
            </a:xfrm>
            <a:custGeom>
              <a:avLst/>
              <a:gdLst/>
              <a:ahLst/>
              <a:cxnLst/>
              <a:rect l="l" t="t" r="r" b="b"/>
              <a:pathLst>
                <a:path w="10074" h="12179" extrusionOk="0">
                  <a:moveTo>
                    <a:pt x="9653" y="0"/>
                  </a:moveTo>
                  <a:cubicBezTo>
                    <a:pt x="9539" y="0"/>
                    <a:pt x="9425" y="51"/>
                    <a:pt x="9348" y="147"/>
                  </a:cubicBezTo>
                  <a:lnTo>
                    <a:pt x="132" y="11551"/>
                  </a:lnTo>
                  <a:cubicBezTo>
                    <a:pt x="0" y="11716"/>
                    <a:pt x="33" y="11958"/>
                    <a:pt x="198" y="12090"/>
                  </a:cubicBezTo>
                  <a:cubicBezTo>
                    <a:pt x="264" y="12145"/>
                    <a:pt x="352" y="12178"/>
                    <a:pt x="429" y="12178"/>
                  </a:cubicBezTo>
                  <a:cubicBezTo>
                    <a:pt x="539" y="12178"/>
                    <a:pt x="649" y="12123"/>
                    <a:pt x="726" y="12035"/>
                  </a:cubicBezTo>
                  <a:lnTo>
                    <a:pt x="9942" y="620"/>
                  </a:lnTo>
                  <a:cubicBezTo>
                    <a:pt x="10074" y="455"/>
                    <a:pt x="10041" y="213"/>
                    <a:pt x="9887" y="81"/>
                  </a:cubicBezTo>
                  <a:cubicBezTo>
                    <a:pt x="9818" y="26"/>
                    <a:pt x="9735" y="0"/>
                    <a:pt x="9653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8"/>
            <p:cNvSpPr/>
            <p:nvPr/>
          </p:nvSpPr>
          <p:spPr>
            <a:xfrm>
              <a:off x="6171874" y="3467495"/>
              <a:ext cx="2113997" cy="91859"/>
            </a:xfrm>
            <a:custGeom>
              <a:avLst/>
              <a:gdLst/>
              <a:ahLst/>
              <a:cxnLst/>
              <a:rect l="l" t="t" r="r" b="b"/>
              <a:pathLst>
                <a:path w="27153" h="1442" extrusionOk="0">
                  <a:moveTo>
                    <a:pt x="13571" y="1"/>
                  </a:moveTo>
                  <a:cubicBezTo>
                    <a:pt x="6082" y="1"/>
                    <a:pt x="1" y="320"/>
                    <a:pt x="1" y="716"/>
                  </a:cubicBezTo>
                  <a:cubicBezTo>
                    <a:pt x="1" y="1111"/>
                    <a:pt x="6082" y="1441"/>
                    <a:pt x="13571" y="1441"/>
                  </a:cubicBezTo>
                  <a:cubicBezTo>
                    <a:pt x="21071" y="1441"/>
                    <a:pt x="27153" y="1111"/>
                    <a:pt x="27153" y="716"/>
                  </a:cubicBezTo>
                  <a:cubicBezTo>
                    <a:pt x="27153" y="320"/>
                    <a:pt x="21071" y="1"/>
                    <a:pt x="1357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8"/>
            <p:cNvSpPr/>
            <p:nvPr/>
          </p:nvSpPr>
          <p:spPr>
            <a:xfrm>
              <a:off x="6511288" y="2098415"/>
              <a:ext cx="1392409" cy="1409766"/>
            </a:xfrm>
            <a:custGeom>
              <a:avLst/>
              <a:gdLst/>
              <a:ahLst/>
              <a:cxnLst/>
              <a:rect l="l" t="t" r="r" b="b"/>
              <a:pathLst>
                <a:path w="21852" h="22127" extrusionOk="0">
                  <a:moveTo>
                    <a:pt x="7390" y="0"/>
                  </a:moveTo>
                  <a:cubicBezTo>
                    <a:pt x="3090" y="1826"/>
                    <a:pt x="0" y="6918"/>
                    <a:pt x="0" y="12911"/>
                  </a:cubicBezTo>
                  <a:cubicBezTo>
                    <a:pt x="0" y="15506"/>
                    <a:pt x="572" y="17926"/>
                    <a:pt x="1584" y="19993"/>
                  </a:cubicBezTo>
                  <a:cubicBezTo>
                    <a:pt x="2222" y="21302"/>
                    <a:pt x="3563" y="22127"/>
                    <a:pt x="5026" y="22127"/>
                  </a:cubicBezTo>
                  <a:lnTo>
                    <a:pt x="16826" y="22127"/>
                  </a:lnTo>
                  <a:cubicBezTo>
                    <a:pt x="18288" y="22127"/>
                    <a:pt x="19630" y="21302"/>
                    <a:pt x="20268" y="19993"/>
                  </a:cubicBezTo>
                  <a:cubicBezTo>
                    <a:pt x="21269" y="17926"/>
                    <a:pt x="21852" y="15506"/>
                    <a:pt x="21852" y="12911"/>
                  </a:cubicBezTo>
                  <a:cubicBezTo>
                    <a:pt x="21852" y="6918"/>
                    <a:pt x="18761" y="1826"/>
                    <a:pt x="14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8"/>
            <p:cNvSpPr/>
            <p:nvPr/>
          </p:nvSpPr>
          <p:spPr>
            <a:xfrm>
              <a:off x="7006714" y="2543155"/>
              <a:ext cx="393152" cy="645408"/>
            </a:xfrm>
            <a:custGeom>
              <a:avLst/>
              <a:gdLst/>
              <a:ahLst/>
              <a:cxnLst/>
              <a:rect l="l" t="t" r="r" b="b"/>
              <a:pathLst>
                <a:path w="6170" h="10130" extrusionOk="0">
                  <a:moveTo>
                    <a:pt x="2925" y="1"/>
                  </a:moveTo>
                  <a:cubicBezTo>
                    <a:pt x="2618" y="1"/>
                    <a:pt x="2376" y="254"/>
                    <a:pt x="2376" y="551"/>
                  </a:cubicBezTo>
                  <a:lnTo>
                    <a:pt x="2376" y="562"/>
                  </a:lnTo>
                  <a:cubicBezTo>
                    <a:pt x="2376" y="804"/>
                    <a:pt x="2200" y="1024"/>
                    <a:pt x="1958" y="1090"/>
                  </a:cubicBezTo>
                  <a:cubicBezTo>
                    <a:pt x="1826" y="1123"/>
                    <a:pt x="1705" y="1167"/>
                    <a:pt x="1584" y="1221"/>
                  </a:cubicBezTo>
                  <a:cubicBezTo>
                    <a:pt x="1166" y="1419"/>
                    <a:pt x="836" y="1694"/>
                    <a:pt x="605" y="2046"/>
                  </a:cubicBezTo>
                  <a:cubicBezTo>
                    <a:pt x="374" y="2409"/>
                    <a:pt x="264" y="2827"/>
                    <a:pt x="264" y="3311"/>
                  </a:cubicBezTo>
                  <a:cubicBezTo>
                    <a:pt x="264" y="4345"/>
                    <a:pt x="825" y="5037"/>
                    <a:pt x="1969" y="5378"/>
                  </a:cubicBezTo>
                  <a:lnTo>
                    <a:pt x="3937" y="5983"/>
                  </a:lnTo>
                  <a:cubicBezTo>
                    <a:pt x="4190" y="6071"/>
                    <a:pt x="4377" y="6170"/>
                    <a:pt x="4498" y="6302"/>
                  </a:cubicBezTo>
                  <a:cubicBezTo>
                    <a:pt x="4619" y="6423"/>
                    <a:pt x="4674" y="6588"/>
                    <a:pt x="4674" y="6786"/>
                  </a:cubicBezTo>
                  <a:cubicBezTo>
                    <a:pt x="4674" y="7072"/>
                    <a:pt x="4542" y="7314"/>
                    <a:pt x="4267" y="7501"/>
                  </a:cubicBezTo>
                  <a:cubicBezTo>
                    <a:pt x="3992" y="7699"/>
                    <a:pt x="3640" y="7798"/>
                    <a:pt x="3222" y="7798"/>
                  </a:cubicBezTo>
                  <a:cubicBezTo>
                    <a:pt x="2782" y="7798"/>
                    <a:pt x="2398" y="7666"/>
                    <a:pt x="2079" y="7413"/>
                  </a:cubicBezTo>
                  <a:cubicBezTo>
                    <a:pt x="1859" y="7226"/>
                    <a:pt x="1694" y="7006"/>
                    <a:pt x="1584" y="6753"/>
                  </a:cubicBezTo>
                  <a:cubicBezTo>
                    <a:pt x="1496" y="6557"/>
                    <a:pt x="1294" y="6440"/>
                    <a:pt x="1080" y="6440"/>
                  </a:cubicBezTo>
                  <a:cubicBezTo>
                    <a:pt x="1054" y="6440"/>
                    <a:pt x="1027" y="6442"/>
                    <a:pt x="1001" y="6445"/>
                  </a:cubicBezTo>
                  <a:lnTo>
                    <a:pt x="550" y="6511"/>
                  </a:lnTo>
                  <a:cubicBezTo>
                    <a:pt x="220" y="6566"/>
                    <a:pt x="0" y="6907"/>
                    <a:pt x="110" y="7215"/>
                  </a:cubicBezTo>
                  <a:cubicBezTo>
                    <a:pt x="209" y="7501"/>
                    <a:pt x="341" y="7754"/>
                    <a:pt x="506" y="7985"/>
                  </a:cubicBezTo>
                  <a:cubicBezTo>
                    <a:pt x="792" y="8370"/>
                    <a:pt x="1155" y="8667"/>
                    <a:pt x="1606" y="8875"/>
                  </a:cubicBezTo>
                  <a:cubicBezTo>
                    <a:pt x="1727" y="8930"/>
                    <a:pt x="1848" y="8985"/>
                    <a:pt x="1980" y="9018"/>
                  </a:cubicBezTo>
                  <a:cubicBezTo>
                    <a:pt x="2211" y="9095"/>
                    <a:pt x="2376" y="9304"/>
                    <a:pt x="2376" y="9546"/>
                  </a:cubicBezTo>
                  <a:lnTo>
                    <a:pt x="2376" y="9590"/>
                  </a:lnTo>
                  <a:cubicBezTo>
                    <a:pt x="2376" y="9887"/>
                    <a:pt x="2618" y="10129"/>
                    <a:pt x="2925" y="10129"/>
                  </a:cubicBezTo>
                  <a:lnTo>
                    <a:pt x="3332" y="10129"/>
                  </a:lnTo>
                  <a:cubicBezTo>
                    <a:pt x="3640" y="10129"/>
                    <a:pt x="3882" y="9887"/>
                    <a:pt x="3882" y="9590"/>
                  </a:cubicBezTo>
                  <a:lnTo>
                    <a:pt x="3882" y="9568"/>
                  </a:lnTo>
                  <a:cubicBezTo>
                    <a:pt x="3882" y="9315"/>
                    <a:pt x="4047" y="9106"/>
                    <a:pt x="4289" y="9040"/>
                  </a:cubicBezTo>
                  <a:cubicBezTo>
                    <a:pt x="4443" y="8996"/>
                    <a:pt x="4586" y="8941"/>
                    <a:pt x="4729" y="8875"/>
                  </a:cubicBezTo>
                  <a:cubicBezTo>
                    <a:pt x="5180" y="8667"/>
                    <a:pt x="5532" y="8370"/>
                    <a:pt x="5785" y="7985"/>
                  </a:cubicBezTo>
                  <a:cubicBezTo>
                    <a:pt x="6038" y="7611"/>
                    <a:pt x="6170" y="7171"/>
                    <a:pt x="6170" y="6676"/>
                  </a:cubicBezTo>
                  <a:cubicBezTo>
                    <a:pt x="6170" y="6104"/>
                    <a:pt x="6016" y="5642"/>
                    <a:pt x="5708" y="5301"/>
                  </a:cubicBezTo>
                  <a:lnTo>
                    <a:pt x="5697" y="5301"/>
                  </a:lnTo>
                  <a:cubicBezTo>
                    <a:pt x="5389" y="4961"/>
                    <a:pt x="4883" y="4686"/>
                    <a:pt x="4179" y="4477"/>
                  </a:cubicBezTo>
                  <a:lnTo>
                    <a:pt x="2771" y="4081"/>
                  </a:lnTo>
                  <a:cubicBezTo>
                    <a:pt x="2420" y="3982"/>
                    <a:pt x="2156" y="3872"/>
                    <a:pt x="1991" y="3729"/>
                  </a:cubicBezTo>
                  <a:cubicBezTo>
                    <a:pt x="1837" y="3586"/>
                    <a:pt x="1749" y="3421"/>
                    <a:pt x="1749" y="3234"/>
                  </a:cubicBezTo>
                  <a:cubicBezTo>
                    <a:pt x="1749" y="3058"/>
                    <a:pt x="1815" y="2904"/>
                    <a:pt x="1925" y="2772"/>
                  </a:cubicBezTo>
                  <a:cubicBezTo>
                    <a:pt x="2046" y="2629"/>
                    <a:pt x="2200" y="2519"/>
                    <a:pt x="2398" y="2442"/>
                  </a:cubicBezTo>
                  <a:cubicBezTo>
                    <a:pt x="2571" y="2375"/>
                    <a:pt x="2761" y="2341"/>
                    <a:pt x="2968" y="2341"/>
                  </a:cubicBezTo>
                  <a:cubicBezTo>
                    <a:pt x="2997" y="2341"/>
                    <a:pt x="3027" y="2342"/>
                    <a:pt x="3057" y="2343"/>
                  </a:cubicBezTo>
                  <a:cubicBezTo>
                    <a:pt x="3310" y="2343"/>
                    <a:pt x="3541" y="2398"/>
                    <a:pt x="3750" y="2508"/>
                  </a:cubicBezTo>
                  <a:cubicBezTo>
                    <a:pt x="3959" y="2607"/>
                    <a:pt x="4135" y="2739"/>
                    <a:pt x="4278" y="2926"/>
                  </a:cubicBezTo>
                  <a:cubicBezTo>
                    <a:pt x="4333" y="2992"/>
                    <a:pt x="4388" y="3069"/>
                    <a:pt x="4421" y="3157"/>
                  </a:cubicBezTo>
                  <a:cubicBezTo>
                    <a:pt x="4526" y="3349"/>
                    <a:pt x="4715" y="3473"/>
                    <a:pt x="4922" y="3473"/>
                  </a:cubicBezTo>
                  <a:cubicBezTo>
                    <a:pt x="4953" y="3473"/>
                    <a:pt x="4984" y="3471"/>
                    <a:pt x="5015" y="3465"/>
                  </a:cubicBezTo>
                  <a:lnTo>
                    <a:pt x="5477" y="3377"/>
                  </a:lnTo>
                  <a:cubicBezTo>
                    <a:pt x="5829" y="3322"/>
                    <a:pt x="6038" y="2948"/>
                    <a:pt x="5884" y="2618"/>
                  </a:cubicBezTo>
                  <a:cubicBezTo>
                    <a:pt x="5785" y="2398"/>
                    <a:pt x="5653" y="2200"/>
                    <a:pt x="5510" y="2013"/>
                  </a:cubicBezTo>
                  <a:cubicBezTo>
                    <a:pt x="5235" y="1672"/>
                    <a:pt x="4894" y="1408"/>
                    <a:pt x="4487" y="1221"/>
                  </a:cubicBezTo>
                  <a:cubicBezTo>
                    <a:pt x="4410" y="1188"/>
                    <a:pt x="4333" y="1167"/>
                    <a:pt x="4256" y="1134"/>
                  </a:cubicBezTo>
                  <a:cubicBezTo>
                    <a:pt x="4036" y="1057"/>
                    <a:pt x="3882" y="859"/>
                    <a:pt x="3882" y="617"/>
                  </a:cubicBezTo>
                  <a:lnTo>
                    <a:pt x="3882" y="551"/>
                  </a:lnTo>
                  <a:cubicBezTo>
                    <a:pt x="3882" y="254"/>
                    <a:pt x="3629" y="1"/>
                    <a:pt x="3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8"/>
            <p:cNvSpPr/>
            <p:nvPr/>
          </p:nvSpPr>
          <p:spPr>
            <a:xfrm>
              <a:off x="6554044" y="2208321"/>
              <a:ext cx="395255" cy="961422"/>
            </a:xfrm>
            <a:custGeom>
              <a:avLst/>
              <a:gdLst/>
              <a:ahLst/>
              <a:cxnLst/>
              <a:rect l="l" t="t" r="r" b="b"/>
              <a:pathLst>
                <a:path w="6203" h="15090" extrusionOk="0">
                  <a:moveTo>
                    <a:pt x="5322" y="1"/>
                  </a:moveTo>
                  <a:cubicBezTo>
                    <a:pt x="5153" y="1"/>
                    <a:pt x="4983" y="55"/>
                    <a:pt x="4839" y="167"/>
                  </a:cubicBezTo>
                  <a:cubicBezTo>
                    <a:pt x="3739" y="1036"/>
                    <a:pt x="2771" y="2157"/>
                    <a:pt x="1991" y="3510"/>
                  </a:cubicBezTo>
                  <a:cubicBezTo>
                    <a:pt x="693" y="5742"/>
                    <a:pt x="0" y="8404"/>
                    <a:pt x="0" y="11186"/>
                  </a:cubicBezTo>
                  <a:cubicBezTo>
                    <a:pt x="0" y="12297"/>
                    <a:pt x="110" y="13396"/>
                    <a:pt x="330" y="14474"/>
                  </a:cubicBezTo>
                  <a:cubicBezTo>
                    <a:pt x="407" y="14837"/>
                    <a:pt x="737" y="15090"/>
                    <a:pt x="1089" y="15090"/>
                  </a:cubicBezTo>
                  <a:cubicBezTo>
                    <a:pt x="1144" y="15090"/>
                    <a:pt x="1199" y="15079"/>
                    <a:pt x="1254" y="15068"/>
                  </a:cubicBezTo>
                  <a:cubicBezTo>
                    <a:pt x="1672" y="14980"/>
                    <a:pt x="1936" y="14573"/>
                    <a:pt x="1848" y="14155"/>
                  </a:cubicBezTo>
                  <a:cubicBezTo>
                    <a:pt x="1650" y="13187"/>
                    <a:pt x="1551" y="12187"/>
                    <a:pt x="1551" y="11186"/>
                  </a:cubicBezTo>
                  <a:cubicBezTo>
                    <a:pt x="1551" y="8679"/>
                    <a:pt x="2166" y="6292"/>
                    <a:pt x="3332" y="4291"/>
                  </a:cubicBezTo>
                  <a:cubicBezTo>
                    <a:pt x="4014" y="3114"/>
                    <a:pt x="4850" y="2135"/>
                    <a:pt x="5807" y="1388"/>
                  </a:cubicBezTo>
                  <a:cubicBezTo>
                    <a:pt x="6136" y="1124"/>
                    <a:pt x="6202" y="640"/>
                    <a:pt x="5939" y="299"/>
                  </a:cubicBezTo>
                  <a:cubicBezTo>
                    <a:pt x="5780" y="102"/>
                    <a:pt x="5552" y="1"/>
                    <a:pt x="5322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8"/>
            <p:cNvSpPr/>
            <p:nvPr/>
          </p:nvSpPr>
          <p:spPr>
            <a:xfrm>
              <a:off x="6858819" y="1644393"/>
              <a:ext cx="697288" cy="454079"/>
            </a:xfrm>
            <a:custGeom>
              <a:avLst/>
              <a:gdLst/>
              <a:ahLst/>
              <a:cxnLst/>
              <a:rect l="l" t="t" r="r" b="b"/>
              <a:pathLst>
                <a:path w="10943" h="7127" extrusionOk="0">
                  <a:moveTo>
                    <a:pt x="1826" y="0"/>
                  </a:moveTo>
                  <a:cubicBezTo>
                    <a:pt x="914" y="0"/>
                    <a:pt x="914" y="407"/>
                    <a:pt x="1" y="407"/>
                  </a:cubicBezTo>
                  <a:lnTo>
                    <a:pt x="1936" y="7126"/>
                  </a:lnTo>
                  <a:lnTo>
                    <a:pt x="8996" y="7126"/>
                  </a:lnTo>
                  <a:lnTo>
                    <a:pt x="10943" y="407"/>
                  </a:lnTo>
                  <a:cubicBezTo>
                    <a:pt x="10030" y="407"/>
                    <a:pt x="10030" y="0"/>
                    <a:pt x="9117" y="0"/>
                  </a:cubicBezTo>
                  <a:cubicBezTo>
                    <a:pt x="8205" y="0"/>
                    <a:pt x="8205" y="407"/>
                    <a:pt x="7292" y="407"/>
                  </a:cubicBezTo>
                  <a:cubicBezTo>
                    <a:pt x="6379" y="407"/>
                    <a:pt x="6379" y="0"/>
                    <a:pt x="5466" y="0"/>
                  </a:cubicBezTo>
                  <a:cubicBezTo>
                    <a:pt x="4565" y="0"/>
                    <a:pt x="4565" y="407"/>
                    <a:pt x="3652" y="407"/>
                  </a:cubicBezTo>
                  <a:cubicBezTo>
                    <a:pt x="2739" y="407"/>
                    <a:pt x="2739" y="0"/>
                    <a:pt x="1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8"/>
            <p:cNvSpPr/>
            <p:nvPr/>
          </p:nvSpPr>
          <p:spPr>
            <a:xfrm>
              <a:off x="6678745" y="3408237"/>
              <a:ext cx="1057497" cy="99965"/>
            </a:xfrm>
            <a:custGeom>
              <a:avLst/>
              <a:gdLst/>
              <a:ahLst/>
              <a:cxnLst/>
              <a:rect l="l" t="t" r="r" b="b"/>
              <a:pathLst>
                <a:path w="16596" h="1569" extrusionOk="0">
                  <a:moveTo>
                    <a:pt x="599" y="1"/>
                  </a:moveTo>
                  <a:cubicBezTo>
                    <a:pt x="448" y="1"/>
                    <a:pt x="299" y="67"/>
                    <a:pt x="198" y="194"/>
                  </a:cubicBezTo>
                  <a:cubicBezTo>
                    <a:pt x="1" y="425"/>
                    <a:pt x="56" y="788"/>
                    <a:pt x="308" y="953"/>
                  </a:cubicBezTo>
                  <a:cubicBezTo>
                    <a:pt x="924" y="1349"/>
                    <a:pt x="1639" y="1569"/>
                    <a:pt x="2398" y="1569"/>
                  </a:cubicBezTo>
                  <a:lnTo>
                    <a:pt x="14198" y="1569"/>
                  </a:lnTo>
                  <a:cubicBezTo>
                    <a:pt x="14957" y="1569"/>
                    <a:pt x="15671" y="1349"/>
                    <a:pt x="16287" y="953"/>
                  </a:cubicBezTo>
                  <a:cubicBezTo>
                    <a:pt x="16540" y="788"/>
                    <a:pt x="16595" y="425"/>
                    <a:pt x="16397" y="194"/>
                  </a:cubicBezTo>
                  <a:cubicBezTo>
                    <a:pt x="16290" y="67"/>
                    <a:pt x="16142" y="1"/>
                    <a:pt x="15993" y="1"/>
                  </a:cubicBezTo>
                  <a:cubicBezTo>
                    <a:pt x="15898" y="1"/>
                    <a:pt x="15802" y="28"/>
                    <a:pt x="15715" y="84"/>
                  </a:cubicBezTo>
                  <a:cubicBezTo>
                    <a:pt x="15265" y="370"/>
                    <a:pt x="14748" y="535"/>
                    <a:pt x="14198" y="535"/>
                  </a:cubicBezTo>
                  <a:lnTo>
                    <a:pt x="2398" y="535"/>
                  </a:lnTo>
                  <a:cubicBezTo>
                    <a:pt x="1848" y="535"/>
                    <a:pt x="1320" y="370"/>
                    <a:pt x="880" y="84"/>
                  </a:cubicBezTo>
                  <a:cubicBezTo>
                    <a:pt x="794" y="28"/>
                    <a:pt x="696" y="1"/>
                    <a:pt x="599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8"/>
            <p:cNvSpPr/>
            <p:nvPr/>
          </p:nvSpPr>
          <p:spPr>
            <a:xfrm>
              <a:off x="7255478" y="1666119"/>
              <a:ext cx="96026" cy="327482"/>
            </a:xfrm>
            <a:custGeom>
              <a:avLst/>
              <a:gdLst/>
              <a:ahLst/>
              <a:cxnLst/>
              <a:rect l="l" t="t" r="r" b="b"/>
              <a:pathLst>
                <a:path w="1507" h="5140" extrusionOk="0">
                  <a:moveTo>
                    <a:pt x="506" y="0"/>
                  </a:moveTo>
                  <a:lnTo>
                    <a:pt x="22" y="4586"/>
                  </a:lnTo>
                  <a:cubicBezTo>
                    <a:pt x="0" y="4861"/>
                    <a:pt x="198" y="5103"/>
                    <a:pt x="473" y="5136"/>
                  </a:cubicBezTo>
                  <a:cubicBezTo>
                    <a:pt x="493" y="5138"/>
                    <a:pt x="513" y="5139"/>
                    <a:pt x="533" y="5139"/>
                  </a:cubicBezTo>
                  <a:cubicBezTo>
                    <a:pt x="782" y="5139"/>
                    <a:pt x="992" y="4951"/>
                    <a:pt x="1023" y="4696"/>
                  </a:cubicBezTo>
                  <a:lnTo>
                    <a:pt x="1507" y="33"/>
                  </a:lnTo>
                  <a:lnTo>
                    <a:pt x="1507" y="33"/>
                  </a:lnTo>
                  <a:cubicBezTo>
                    <a:pt x="1386" y="55"/>
                    <a:pt x="1243" y="77"/>
                    <a:pt x="1067" y="77"/>
                  </a:cubicBezTo>
                  <a:lnTo>
                    <a:pt x="1067" y="66"/>
                  </a:lnTo>
                  <a:cubicBezTo>
                    <a:pt x="825" y="66"/>
                    <a:pt x="660" y="44"/>
                    <a:pt x="506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8"/>
            <p:cNvSpPr/>
            <p:nvPr/>
          </p:nvSpPr>
          <p:spPr>
            <a:xfrm>
              <a:off x="7063425" y="1666119"/>
              <a:ext cx="96090" cy="327482"/>
            </a:xfrm>
            <a:custGeom>
              <a:avLst/>
              <a:gdLst/>
              <a:ahLst/>
              <a:cxnLst/>
              <a:rect l="l" t="t" r="r" b="b"/>
              <a:pathLst>
                <a:path w="1508" h="5140" extrusionOk="0">
                  <a:moveTo>
                    <a:pt x="1002" y="0"/>
                  </a:moveTo>
                  <a:cubicBezTo>
                    <a:pt x="848" y="44"/>
                    <a:pt x="672" y="66"/>
                    <a:pt x="441" y="66"/>
                  </a:cubicBezTo>
                  <a:cubicBezTo>
                    <a:pt x="265" y="66"/>
                    <a:pt x="122" y="55"/>
                    <a:pt x="1" y="22"/>
                  </a:cubicBezTo>
                  <a:lnTo>
                    <a:pt x="1" y="33"/>
                  </a:lnTo>
                  <a:lnTo>
                    <a:pt x="485" y="4696"/>
                  </a:lnTo>
                  <a:cubicBezTo>
                    <a:pt x="516" y="4941"/>
                    <a:pt x="727" y="5139"/>
                    <a:pt x="977" y="5139"/>
                  </a:cubicBezTo>
                  <a:cubicBezTo>
                    <a:pt x="996" y="5139"/>
                    <a:pt x="1015" y="5138"/>
                    <a:pt x="1035" y="5136"/>
                  </a:cubicBezTo>
                  <a:cubicBezTo>
                    <a:pt x="1310" y="5103"/>
                    <a:pt x="1508" y="4861"/>
                    <a:pt x="1486" y="4586"/>
                  </a:cubicBezTo>
                  <a:lnTo>
                    <a:pt x="1002" y="0"/>
                  </a:ln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6958350" y="1673128"/>
              <a:ext cx="497589" cy="59571"/>
            </a:xfrm>
            <a:custGeom>
              <a:avLst/>
              <a:gdLst/>
              <a:ahLst/>
              <a:cxnLst/>
              <a:rect l="l" t="t" r="r" b="b"/>
              <a:pathLst>
                <a:path w="7809" h="935" extrusionOk="0">
                  <a:moveTo>
                    <a:pt x="264" y="0"/>
                  </a:moveTo>
                  <a:cubicBezTo>
                    <a:pt x="121" y="0"/>
                    <a:pt x="0" y="121"/>
                    <a:pt x="0" y="264"/>
                  </a:cubicBezTo>
                  <a:cubicBezTo>
                    <a:pt x="0" y="407"/>
                    <a:pt x="121" y="517"/>
                    <a:pt x="264" y="517"/>
                  </a:cubicBezTo>
                  <a:cubicBezTo>
                    <a:pt x="660" y="517"/>
                    <a:pt x="847" y="605"/>
                    <a:pt x="1067" y="704"/>
                  </a:cubicBezTo>
                  <a:cubicBezTo>
                    <a:pt x="1309" y="814"/>
                    <a:pt x="1573" y="935"/>
                    <a:pt x="2090" y="935"/>
                  </a:cubicBezTo>
                  <a:cubicBezTo>
                    <a:pt x="2596" y="935"/>
                    <a:pt x="2871" y="814"/>
                    <a:pt x="3102" y="704"/>
                  </a:cubicBezTo>
                  <a:cubicBezTo>
                    <a:pt x="3322" y="605"/>
                    <a:pt x="3508" y="517"/>
                    <a:pt x="3904" y="517"/>
                  </a:cubicBezTo>
                  <a:cubicBezTo>
                    <a:pt x="4311" y="517"/>
                    <a:pt x="4498" y="605"/>
                    <a:pt x="4718" y="704"/>
                  </a:cubicBezTo>
                  <a:cubicBezTo>
                    <a:pt x="4949" y="814"/>
                    <a:pt x="5224" y="935"/>
                    <a:pt x="5730" y="935"/>
                  </a:cubicBezTo>
                  <a:cubicBezTo>
                    <a:pt x="6247" y="935"/>
                    <a:pt x="6511" y="814"/>
                    <a:pt x="6753" y="704"/>
                  </a:cubicBezTo>
                  <a:cubicBezTo>
                    <a:pt x="6973" y="605"/>
                    <a:pt x="7160" y="517"/>
                    <a:pt x="7555" y="517"/>
                  </a:cubicBezTo>
                  <a:cubicBezTo>
                    <a:pt x="7698" y="517"/>
                    <a:pt x="7808" y="407"/>
                    <a:pt x="7808" y="264"/>
                  </a:cubicBezTo>
                  <a:cubicBezTo>
                    <a:pt x="7808" y="121"/>
                    <a:pt x="7698" y="0"/>
                    <a:pt x="7555" y="0"/>
                  </a:cubicBezTo>
                  <a:cubicBezTo>
                    <a:pt x="7039" y="0"/>
                    <a:pt x="6775" y="121"/>
                    <a:pt x="6533" y="231"/>
                  </a:cubicBezTo>
                  <a:cubicBezTo>
                    <a:pt x="6324" y="330"/>
                    <a:pt x="6137" y="418"/>
                    <a:pt x="5730" y="418"/>
                  </a:cubicBezTo>
                  <a:cubicBezTo>
                    <a:pt x="5334" y="418"/>
                    <a:pt x="5147" y="330"/>
                    <a:pt x="4927" y="231"/>
                  </a:cubicBezTo>
                  <a:cubicBezTo>
                    <a:pt x="4685" y="121"/>
                    <a:pt x="4421" y="0"/>
                    <a:pt x="3904" y="0"/>
                  </a:cubicBezTo>
                  <a:cubicBezTo>
                    <a:pt x="3399" y="0"/>
                    <a:pt x="3124" y="121"/>
                    <a:pt x="2893" y="231"/>
                  </a:cubicBezTo>
                  <a:cubicBezTo>
                    <a:pt x="2673" y="330"/>
                    <a:pt x="2486" y="418"/>
                    <a:pt x="2090" y="418"/>
                  </a:cubicBezTo>
                  <a:cubicBezTo>
                    <a:pt x="1683" y="418"/>
                    <a:pt x="1496" y="330"/>
                    <a:pt x="1276" y="231"/>
                  </a:cubicBezTo>
                  <a:cubicBezTo>
                    <a:pt x="1045" y="121"/>
                    <a:pt x="770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6909285" y="2098415"/>
              <a:ext cx="597120" cy="52627"/>
            </a:xfrm>
            <a:custGeom>
              <a:avLst/>
              <a:gdLst/>
              <a:ahLst/>
              <a:cxnLst/>
              <a:rect l="l" t="t" r="r" b="b"/>
              <a:pathLst>
                <a:path w="9371" h="826" extrusionOk="0">
                  <a:moveTo>
                    <a:pt x="1144" y="0"/>
                  </a:moveTo>
                  <a:cubicBezTo>
                    <a:pt x="759" y="165"/>
                    <a:pt x="374" y="363"/>
                    <a:pt x="1" y="583"/>
                  </a:cubicBezTo>
                  <a:cubicBezTo>
                    <a:pt x="89" y="726"/>
                    <a:pt x="254" y="825"/>
                    <a:pt x="440" y="825"/>
                  </a:cubicBezTo>
                  <a:lnTo>
                    <a:pt x="506" y="825"/>
                  </a:lnTo>
                  <a:lnTo>
                    <a:pt x="4685" y="308"/>
                  </a:lnTo>
                  <a:lnTo>
                    <a:pt x="8864" y="825"/>
                  </a:lnTo>
                  <a:lnTo>
                    <a:pt x="8930" y="825"/>
                  </a:lnTo>
                  <a:cubicBezTo>
                    <a:pt x="9117" y="825"/>
                    <a:pt x="9271" y="737"/>
                    <a:pt x="9370" y="583"/>
                  </a:cubicBezTo>
                  <a:cubicBezTo>
                    <a:pt x="8996" y="363"/>
                    <a:pt x="8611" y="165"/>
                    <a:pt x="8215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6902276" y="2003610"/>
              <a:ext cx="611139" cy="132713"/>
            </a:xfrm>
            <a:custGeom>
              <a:avLst/>
              <a:gdLst/>
              <a:ahLst/>
              <a:cxnLst/>
              <a:rect l="l" t="t" r="r" b="b"/>
              <a:pathLst>
                <a:path w="9591" h="2083" extrusionOk="0">
                  <a:moveTo>
                    <a:pt x="9036" y="0"/>
                  </a:moveTo>
                  <a:cubicBezTo>
                    <a:pt x="9016" y="0"/>
                    <a:pt x="8995" y="1"/>
                    <a:pt x="8974" y="4"/>
                  </a:cubicBezTo>
                  <a:lnTo>
                    <a:pt x="484" y="1059"/>
                  </a:lnTo>
                  <a:cubicBezTo>
                    <a:pt x="199" y="1092"/>
                    <a:pt x="1" y="1345"/>
                    <a:pt x="34" y="1631"/>
                  </a:cubicBezTo>
                  <a:cubicBezTo>
                    <a:pt x="67" y="1895"/>
                    <a:pt x="298" y="2082"/>
                    <a:pt x="550" y="2082"/>
                  </a:cubicBezTo>
                  <a:lnTo>
                    <a:pt x="616" y="2082"/>
                  </a:lnTo>
                  <a:lnTo>
                    <a:pt x="9106" y="1026"/>
                  </a:lnTo>
                  <a:cubicBezTo>
                    <a:pt x="9392" y="993"/>
                    <a:pt x="9590" y="741"/>
                    <a:pt x="9557" y="455"/>
                  </a:cubicBezTo>
                  <a:cubicBezTo>
                    <a:pt x="9516" y="190"/>
                    <a:pt x="9296" y="0"/>
                    <a:pt x="9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7099172" y="2051777"/>
              <a:ext cx="132538" cy="572903"/>
            </a:xfrm>
            <a:custGeom>
              <a:avLst/>
              <a:gdLst/>
              <a:ahLst/>
              <a:cxnLst/>
              <a:rect l="l" t="t" r="r" b="b"/>
              <a:pathLst>
                <a:path w="2080" h="8992" extrusionOk="0">
                  <a:moveTo>
                    <a:pt x="1492" y="1"/>
                  </a:moveTo>
                  <a:cubicBezTo>
                    <a:pt x="1316" y="1"/>
                    <a:pt x="1147" y="89"/>
                    <a:pt x="1046" y="248"/>
                  </a:cubicBezTo>
                  <a:cubicBezTo>
                    <a:pt x="1002" y="325"/>
                    <a:pt x="1" y="2041"/>
                    <a:pt x="408" y="4284"/>
                  </a:cubicBezTo>
                  <a:cubicBezTo>
                    <a:pt x="848" y="6671"/>
                    <a:pt x="276" y="8276"/>
                    <a:pt x="265" y="8287"/>
                  </a:cubicBezTo>
                  <a:cubicBezTo>
                    <a:pt x="166" y="8551"/>
                    <a:pt x="298" y="8859"/>
                    <a:pt x="573" y="8958"/>
                  </a:cubicBezTo>
                  <a:cubicBezTo>
                    <a:pt x="628" y="8980"/>
                    <a:pt x="694" y="8991"/>
                    <a:pt x="749" y="8991"/>
                  </a:cubicBezTo>
                  <a:cubicBezTo>
                    <a:pt x="958" y="8991"/>
                    <a:pt x="1156" y="8859"/>
                    <a:pt x="1233" y="8650"/>
                  </a:cubicBezTo>
                  <a:cubicBezTo>
                    <a:pt x="1265" y="8573"/>
                    <a:pt x="1914" y="6792"/>
                    <a:pt x="1430" y="4097"/>
                  </a:cubicBezTo>
                  <a:cubicBezTo>
                    <a:pt x="1090" y="2250"/>
                    <a:pt x="1936" y="798"/>
                    <a:pt x="1936" y="776"/>
                  </a:cubicBezTo>
                  <a:cubicBezTo>
                    <a:pt x="2079" y="534"/>
                    <a:pt x="2002" y="215"/>
                    <a:pt x="1760" y="73"/>
                  </a:cubicBezTo>
                  <a:cubicBezTo>
                    <a:pt x="1675" y="24"/>
                    <a:pt x="1582" y="1"/>
                    <a:pt x="1492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7160853" y="2052159"/>
              <a:ext cx="136042" cy="487719"/>
            </a:xfrm>
            <a:custGeom>
              <a:avLst/>
              <a:gdLst/>
              <a:ahLst/>
              <a:cxnLst/>
              <a:rect l="l" t="t" r="r" b="b"/>
              <a:pathLst>
                <a:path w="2135" h="7655" extrusionOk="0">
                  <a:moveTo>
                    <a:pt x="517" y="1"/>
                  </a:moveTo>
                  <a:cubicBezTo>
                    <a:pt x="232" y="1"/>
                    <a:pt x="1" y="231"/>
                    <a:pt x="12" y="517"/>
                  </a:cubicBezTo>
                  <a:cubicBezTo>
                    <a:pt x="12" y="594"/>
                    <a:pt x="45" y="2420"/>
                    <a:pt x="594" y="4091"/>
                  </a:cubicBezTo>
                  <a:cubicBezTo>
                    <a:pt x="1078" y="5576"/>
                    <a:pt x="990" y="7083"/>
                    <a:pt x="990" y="7094"/>
                  </a:cubicBezTo>
                  <a:cubicBezTo>
                    <a:pt x="968" y="7380"/>
                    <a:pt x="1188" y="7633"/>
                    <a:pt x="1474" y="7644"/>
                  </a:cubicBezTo>
                  <a:lnTo>
                    <a:pt x="1507" y="7644"/>
                  </a:lnTo>
                  <a:lnTo>
                    <a:pt x="1507" y="7655"/>
                  </a:lnTo>
                  <a:cubicBezTo>
                    <a:pt x="1782" y="7655"/>
                    <a:pt x="2002" y="7446"/>
                    <a:pt x="2024" y="7171"/>
                  </a:cubicBezTo>
                  <a:cubicBezTo>
                    <a:pt x="2024" y="7094"/>
                    <a:pt x="2134" y="5444"/>
                    <a:pt x="1573" y="3762"/>
                  </a:cubicBezTo>
                  <a:cubicBezTo>
                    <a:pt x="1078" y="2255"/>
                    <a:pt x="1045" y="539"/>
                    <a:pt x="1045" y="506"/>
                  </a:cubicBezTo>
                  <a:cubicBezTo>
                    <a:pt x="1045" y="220"/>
                    <a:pt x="814" y="1"/>
                    <a:pt x="528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7099172" y="2037123"/>
              <a:ext cx="132538" cy="572839"/>
            </a:xfrm>
            <a:custGeom>
              <a:avLst/>
              <a:gdLst/>
              <a:ahLst/>
              <a:cxnLst/>
              <a:rect l="l" t="t" r="r" b="b"/>
              <a:pathLst>
                <a:path w="2080" h="8991" extrusionOk="0">
                  <a:moveTo>
                    <a:pt x="1494" y="0"/>
                  </a:moveTo>
                  <a:cubicBezTo>
                    <a:pt x="1318" y="0"/>
                    <a:pt x="1148" y="91"/>
                    <a:pt x="1046" y="259"/>
                  </a:cubicBezTo>
                  <a:cubicBezTo>
                    <a:pt x="1002" y="325"/>
                    <a:pt x="1" y="2040"/>
                    <a:pt x="408" y="4283"/>
                  </a:cubicBezTo>
                  <a:cubicBezTo>
                    <a:pt x="848" y="6681"/>
                    <a:pt x="276" y="8275"/>
                    <a:pt x="265" y="8286"/>
                  </a:cubicBezTo>
                  <a:cubicBezTo>
                    <a:pt x="166" y="8561"/>
                    <a:pt x="298" y="8858"/>
                    <a:pt x="573" y="8957"/>
                  </a:cubicBezTo>
                  <a:cubicBezTo>
                    <a:pt x="628" y="8979"/>
                    <a:pt x="694" y="8990"/>
                    <a:pt x="749" y="8990"/>
                  </a:cubicBezTo>
                  <a:cubicBezTo>
                    <a:pt x="958" y="8990"/>
                    <a:pt x="1156" y="8858"/>
                    <a:pt x="1233" y="8649"/>
                  </a:cubicBezTo>
                  <a:cubicBezTo>
                    <a:pt x="1265" y="8583"/>
                    <a:pt x="1914" y="6791"/>
                    <a:pt x="1430" y="4097"/>
                  </a:cubicBezTo>
                  <a:cubicBezTo>
                    <a:pt x="1090" y="2249"/>
                    <a:pt x="1936" y="797"/>
                    <a:pt x="1936" y="786"/>
                  </a:cubicBezTo>
                  <a:cubicBezTo>
                    <a:pt x="2079" y="533"/>
                    <a:pt x="2002" y="215"/>
                    <a:pt x="1760" y="72"/>
                  </a:cubicBezTo>
                  <a:cubicBezTo>
                    <a:pt x="1675" y="24"/>
                    <a:pt x="1584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7160853" y="2037441"/>
              <a:ext cx="136042" cy="487719"/>
            </a:xfrm>
            <a:custGeom>
              <a:avLst/>
              <a:gdLst/>
              <a:ahLst/>
              <a:cxnLst/>
              <a:rect l="l" t="t" r="r" b="b"/>
              <a:pathLst>
                <a:path w="2135" h="7655" extrusionOk="0">
                  <a:moveTo>
                    <a:pt x="517" y="1"/>
                  </a:moveTo>
                  <a:cubicBezTo>
                    <a:pt x="232" y="1"/>
                    <a:pt x="1" y="232"/>
                    <a:pt x="12" y="517"/>
                  </a:cubicBezTo>
                  <a:cubicBezTo>
                    <a:pt x="12" y="594"/>
                    <a:pt x="45" y="2420"/>
                    <a:pt x="594" y="4092"/>
                  </a:cubicBezTo>
                  <a:cubicBezTo>
                    <a:pt x="1078" y="5576"/>
                    <a:pt x="990" y="7083"/>
                    <a:pt x="990" y="7094"/>
                  </a:cubicBezTo>
                  <a:cubicBezTo>
                    <a:pt x="968" y="7380"/>
                    <a:pt x="1188" y="7633"/>
                    <a:pt x="1474" y="7644"/>
                  </a:cubicBezTo>
                  <a:lnTo>
                    <a:pt x="1507" y="7644"/>
                  </a:lnTo>
                  <a:lnTo>
                    <a:pt x="1507" y="7655"/>
                  </a:lnTo>
                  <a:cubicBezTo>
                    <a:pt x="1782" y="7655"/>
                    <a:pt x="2002" y="7446"/>
                    <a:pt x="2024" y="7171"/>
                  </a:cubicBezTo>
                  <a:cubicBezTo>
                    <a:pt x="2024" y="7094"/>
                    <a:pt x="2134" y="5444"/>
                    <a:pt x="1573" y="3762"/>
                  </a:cubicBezTo>
                  <a:cubicBezTo>
                    <a:pt x="1078" y="2255"/>
                    <a:pt x="1045" y="539"/>
                    <a:pt x="1045" y="506"/>
                  </a:cubicBezTo>
                  <a:cubicBezTo>
                    <a:pt x="1045" y="221"/>
                    <a:pt x="814" y="1"/>
                    <a:pt x="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7096368" y="3391162"/>
              <a:ext cx="802426" cy="128954"/>
            </a:xfrm>
            <a:custGeom>
              <a:avLst/>
              <a:gdLst/>
              <a:ahLst/>
              <a:cxnLst/>
              <a:rect l="l" t="t" r="r" b="b"/>
              <a:pathLst>
                <a:path w="12593" h="2024" extrusionOk="0">
                  <a:moveTo>
                    <a:pt x="1024" y="0"/>
                  </a:moveTo>
                  <a:cubicBezTo>
                    <a:pt x="463" y="0"/>
                    <a:pt x="1" y="451"/>
                    <a:pt x="1" y="1012"/>
                  </a:cubicBezTo>
                  <a:cubicBezTo>
                    <a:pt x="1" y="1573"/>
                    <a:pt x="463" y="2023"/>
                    <a:pt x="1024" y="2023"/>
                  </a:cubicBezTo>
                  <a:lnTo>
                    <a:pt x="11581" y="2023"/>
                  </a:lnTo>
                  <a:cubicBezTo>
                    <a:pt x="12142" y="2023"/>
                    <a:pt x="12593" y="1573"/>
                    <a:pt x="12593" y="1012"/>
                  </a:cubicBezTo>
                  <a:cubicBezTo>
                    <a:pt x="12593" y="451"/>
                    <a:pt x="12142" y="0"/>
                    <a:pt x="1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8"/>
            <p:cNvSpPr/>
            <p:nvPr/>
          </p:nvSpPr>
          <p:spPr>
            <a:xfrm>
              <a:off x="7511251" y="3391162"/>
              <a:ext cx="253733" cy="128954"/>
            </a:xfrm>
            <a:custGeom>
              <a:avLst/>
              <a:gdLst/>
              <a:ahLst/>
              <a:cxnLst/>
              <a:rect l="l" t="t" r="r" b="b"/>
              <a:pathLst>
                <a:path w="3982" h="2024" extrusionOk="0">
                  <a:moveTo>
                    <a:pt x="0" y="0"/>
                  </a:moveTo>
                  <a:lnTo>
                    <a:pt x="0" y="2023"/>
                  </a:lnTo>
                  <a:lnTo>
                    <a:pt x="3981" y="2023"/>
                  </a:lnTo>
                  <a:lnTo>
                    <a:pt x="39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8"/>
            <p:cNvSpPr/>
            <p:nvPr/>
          </p:nvSpPr>
          <p:spPr>
            <a:xfrm>
              <a:off x="7794998" y="3391162"/>
              <a:ext cx="52633" cy="128954"/>
            </a:xfrm>
            <a:custGeom>
              <a:avLst/>
              <a:gdLst/>
              <a:ahLst/>
              <a:cxnLst/>
              <a:rect l="l" t="t" r="r" b="b"/>
              <a:pathLst>
                <a:path w="826" h="2024" extrusionOk="0">
                  <a:moveTo>
                    <a:pt x="1" y="0"/>
                  </a:moveTo>
                  <a:lnTo>
                    <a:pt x="1" y="2023"/>
                  </a:lnTo>
                  <a:lnTo>
                    <a:pt x="826" y="2023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8"/>
            <p:cNvSpPr/>
            <p:nvPr/>
          </p:nvSpPr>
          <p:spPr>
            <a:xfrm>
              <a:off x="7147536" y="3391162"/>
              <a:ext cx="52633" cy="128954"/>
            </a:xfrm>
            <a:custGeom>
              <a:avLst/>
              <a:gdLst/>
              <a:ahLst/>
              <a:cxnLst/>
              <a:rect l="l" t="t" r="r" b="b"/>
              <a:pathLst>
                <a:path w="826" h="2024" extrusionOk="0">
                  <a:moveTo>
                    <a:pt x="1" y="0"/>
                  </a:moveTo>
                  <a:lnTo>
                    <a:pt x="1" y="2023"/>
                  </a:lnTo>
                  <a:lnTo>
                    <a:pt x="825" y="2023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8"/>
            <p:cNvSpPr/>
            <p:nvPr/>
          </p:nvSpPr>
          <p:spPr>
            <a:xfrm>
              <a:off x="7130012" y="3400910"/>
              <a:ext cx="735839" cy="25294"/>
            </a:xfrm>
            <a:custGeom>
              <a:avLst/>
              <a:gdLst/>
              <a:ahLst/>
              <a:cxnLst/>
              <a:rect l="l" t="t" r="r" b="b"/>
              <a:pathLst>
                <a:path w="11548" h="397" extrusionOk="0">
                  <a:moveTo>
                    <a:pt x="199" y="1"/>
                  </a:moveTo>
                  <a:cubicBezTo>
                    <a:pt x="89" y="1"/>
                    <a:pt x="1" y="89"/>
                    <a:pt x="1" y="199"/>
                  </a:cubicBezTo>
                  <a:cubicBezTo>
                    <a:pt x="1" y="309"/>
                    <a:pt x="89" y="397"/>
                    <a:pt x="199" y="397"/>
                  </a:cubicBezTo>
                  <a:lnTo>
                    <a:pt x="11350" y="397"/>
                  </a:lnTo>
                  <a:cubicBezTo>
                    <a:pt x="11460" y="397"/>
                    <a:pt x="11548" y="309"/>
                    <a:pt x="11548" y="199"/>
                  </a:cubicBezTo>
                  <a:cubicBezTo>
                    <a:pt x="11548" y="89"/>
                    <a:pt x="11460" y="1"/>
                    <a:pt x="11350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7125106" y="3506037"/>
              <a:ext cx="745651" cy="14080"/>
            </a:xfrm>
            <a:custGeom>
              <a:avLst/>
              <a:gdLst/>
              <a:ahLst/>
              <a:cxnLst/>
              <a:rect l="l" t="t" r="r" b="b"/>
              <a:pathLst>
                <a:path w="11702" h="221" extrusionOk="0">
                  <a:moveTo>
                    <a:pt x="111" y="1"/>
                  </a:moveTo>
                  <a:cubicBezTo>
                    <a:pt x="45" y="1"/>
                    <a:pt x="1" y="56"/>
                    <a:pt x="1" y="111"/>
                  </a:cubicBezTo>
                  <a:cubicBezTo>
                    <a:pt x="1" y="176"/>
                    <a:pt x="45" y="220"/>
                    <a:pt x="111" y="220"/>
                  </a:cubicBezTo>
                  <a:lnTo>
                    <a:pt x="11592" y="220"/>
                  </a:lnTo>
                  <a:cubicBezTo>
                    <a:pt x="11647" y="220"/>
                    <a:pt x="11702" y="176"/>
                    <a:pt x="11702" y="111"/>
                  </a:cubicBezTo>
                  <a:cubicBezTo>
                    <a:pt x="11702" y="56"/>
                    <a:pt x="11647" y="1"/>
                    <a:pt x="11592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8"/>
            <p:cNvSpPr/>
            <p:nvPr/>
          </p:nvSpPr>
          <p:spPr>
            <a:xfrm>
              <a:off x="6993396" y="3261505"/>
              <a:ext cx="801661" cy="129719"/>
            </a:xfrm>
            <a:custGeom>
              <a:avLst/>
              <a:gdLst/>
              <a:ahLst/>
              <a:cxnLst/>
              <a:rect l="l" t="t" r="r" b="b"/>
              <a:pathLst>
                <a:path w="12581" h="2036" extrusionOk="0">
                  <a:moveTo>
                    <a:pt x="1012" y="1"/>
                  </a:moveTo>
                  <a:cubicBezTo>
                    <a:pt x="451" y="1"/>
                    <a:pt x="0" y="451"/>
                    <a:pt x="0" y="1012"/>
                  </a:cubicBezTo>
                  <a:cubicBezTo>
                    <a:pt x="0" y="1573"/>
                    <a:pt x="451" y="2035"/>
                    <a:pt x="1012" y="2035"/>
                  </a:cubicBezTo>
                  <a:lnTo>
                    <a:pt x="11569" y="2035"/>
                  </a:lnTo>
                  <a:cubicBezTo>
                    <a:pt x="12130" y="2035"/>
                    <a:pt x="12581" y="1573"/>
                    <a:pt x="12581" y="1012"/>
                  </a:cubicBezTo>
                  <a:cubicBezTo>
                    <a:pt x="12581" y="451"/>
                    <a:pt x="12130" y="1"/>
                    <a:pt x="11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7407515" y="3261505"/>
              <a:ext cx="253733" cy="129719"/>
            </a:xfrm>
            <a:custGeom>
              <a:avLst/>
              <a:gdLst/>
              <a:ahLst/>
              <a:cxnLst/>
              <a:rect l="l" t="t" r="r" b="b"/>
              <a:pathLst>
                <a:path w="3982" h="2036" extrusionOk="0">
                  <a:moveTo>
                    <a:pt x="1" y="1"/>
                  </a:moveTo>
                  <a:lnTo>
                    <a:pt x="1" y="2035"/>
                  </a:lnTo>
                  <a:lnTo>
                    <a:pt x="3982" y="2035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7691325" y="3261505"/>
              <a:ext cx="52633" cy="129719"/>
            </a:xfrm>
            <a:custGeom>
              <a:avLst/>
              <a:gdLst/>
              <a:ahLst/>
              <a:cxnLst/>
              <a:rect l="l" t="t" r="r" b="b"/>
              <a:pathLst>
                <a:path w="826" h="2036" extrusionOk="0">
                  <a:moveTo>
                    <a:pt x="0" y="1"/>
                  </a:moveTo>
                  <a:lnTo>
                    <a:pt x="0" y="2035"/>
                  </a:lnTo>
                  <a:lnTo>
                    <a:pt x="825" y="2035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8"/>
            <p:cNvSpPr/>
            <p:nvPr/>
          </p:nvSpPr>
          <p:spPr>
            <a:xfrm>
              <a:off x="7043863" y="3261505"/>
              <a:ext cx="52569" cy="129719"/>
            </a:xfrm>
            <a:custGeom>
              <a:avLst/>
              <a:gdLst/>
              <a:ahLst/>
              <a:cxnLst/>
              <a:rect l="l" t="t" r="r" b="b"/>
              <a:pathLst>
                <a:path w="825" h="2036" extrusionOk="0">
                  <a:moveTo>
                    <a:pt x="0" y="1"/>
                  </a:moveTo>
                  <a:lnTo>
                    <a:pt x="0" y="2035"/>
                  </a:lnTo>
                  <a:lnTo>
                    <a:pt x="825" y="2035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8"/>
            <p:cNvSpPr/>
            <p:nvPr/>
          </p:nvSpPr>
          <p:spPr>
            <a:xfrm>
              <a:off x="7026339" y="3271317"/>
              <a:ext cx="735839" cy="25995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8"/>
            <p:cNvSpPr/>
            <p:nvPr/>
          </p:nvSpPr>
          <p:spPr>
            <a:xfrm>
              <a:off x="7021433" y="3377145"/>
              <a:ext cx="745651" cy="14080"/>
            </a:xfrm>
            <a:custGeom>
              <a:avLst/>
              <a:gdLst/>
              <a:ahLst/>
              <a:cxnLst/>
              <a:rect l="l" t="t" r="r" b="b"/>
              <a:pathLst>
                <a:path w="11702" h="221" extrusionOk="0">
                  <a:moveTo>
                    <a:pt x="110" y="0"/>
                  </a:moveTo>
                  <a:cubicBezTo>
                    <a:pt x="55" y="0"/>
                    <a:pt x="0" y="44"/>
                    <a:pt x="0" y="110"/>
                  </a:cubicBezTo>
                  <a:cubicBezTo>
                    <a:pt x="0" y="165"/>
                    <a:pt x="55" y="220"/>
                    <a:pt x="110" y="220"/>
                  </a:cubicBezTo>
                  <a:lnTo>
                    <a:pt x="11591" y="220"/>
                  </a:lnTo>
                  <a:cubicBezTo>
                    <a:pt x="11657" y="220"/>
                    <a:pt x="11701" y="165"/>
                    <a:pt x="11701" y="110"/>
                  </a:cubicBezTo>
                  <a:cubicBezTo>
                    <a:pt x="11701" y="44"/>
                    <a:pt x="11657" y="0"/>
                    <a:pt x="11591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8"/>
            <p:cNvSpPr/>
            <p:nvPr/>
          </p:nvSpPr>
          <p:spPr>
            <a:xfrm>
              <a:off x="6538624" y="3008499"/>
              <a:ext cx="712708" cy="495046"/>
            </a:xfrm>
            <a:custGeom>
              <a:avLst/>
              <a:gdLst/>
              <a:ahLst/>
              <a:cxnLst/>
              <a:rect l="l" t="t" r="r" b="b"/>
              <a:pathLst>
                <a:path w="11185" h="7770" extrusionOk="0">
                  <a:moveTo>
                    <a:pt x="10025" y="0"/>
                  </a:moveTo>
                  <a:cubicBezTo>
                    <a:pt x="9834" y="0"/>
                    <a:pt x="9641" y="54"/>
                    <a:pt x="9469" y="167"/>
                  </a:cubicBezTo>
                  <a:lnTo>
                    <a:pt x="605" y="5907"/>
                  </a:lnTo>
                  <a:cubicBezTo>
                    <a:pt x="132" y="6204"/>
                    <a:pt x="0" y="6831"/>
                    <a:pt x="308" y="7304"/>
                  </a:cubicBezTo>
                  <a:cubicBezTo>
                    <a:pt x="505" y="7607"/>
                    <a:pt x="833" y="7770"/>
                    <a:pt x="1168" y="7770"/>
                  </a:cubicBezTo>
                  <a:cubicBezTo>
                    <a:pt x="1356" y="7770"/>
                    <a:pt x="1546" y="7718"/>
                    <a:pt x="1716" y="7612"/>
                  </a:cubicBezTo>
                  <a:lnTo>
                    <a:pt x="10568" y="1871"/>
                  </a:lnTo>
                  <a:cubicBezTo>
                    <a:pt x="11041" y="1563"/>
                    <a:pt x="11184" y="936"/>
                    <a:pt x="10876" y="463"/>
                  </a:cubicBezTo>
                  <a:cubicBezTo>
                    <a:pt x="10681" y="163"/>
                    <a:pt x="10357" y="0"/>
                    <a:pt x="10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6870734" y="3056220"/>
              <a:ext cx="283172" cy="246695"/>
            </a:xfrm>
            <a:custGeom>
              <a:avLst/>
              <a:gdLst/>
              <a:ahLst/>
              <a:cxnLst/>
              <a:rect l="l" t="t" r="r" b="b"/>
              <a:pathLst>
                <a:path w="4444" h="3872" extrusionOk="0">
                  <a:moveTo>
                    <a:pt x="3344" y="0"/>
                  </a:moveTo>
                  <a:lnTo>
                    <a:pt x="1" y="2167"/>
                  </a:lnTo>
                  <a:lnTo>
                    <a:pt x="1100" y="3871"/>
                  </a:lnTo>
                  <a:lnTo>
                    <a:pt x="4444" y="1705"/>
                  </a:lnTo>
                  <a:lnTo>
                    <a:pt x="3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7109686" y="3011366"/>
              <a:ext cx="113613" cy="137428"/>
            </a:xfrm>
            <a:custGeom>
              <a:avLst/>
              <a:gdLst/>
              <a:ahLst/>
              <a:cxnLst/>
              <a:rect l="l" t="t" r="r" b="b"/>
              <a:pathLst>
                <a:path w="1783" h="2157" extrusionOk="0">
                  <a:moveTo>
                    <a:pt x="683" y="1"/>
                  </a:moveTo>
                  <a:lnTo>
                    <a:pt x="1" y="451"/>
                  </a:lnTo>
                  <a:lnTo>
                    <a:pt x="1100" y="2156"/>
                  </a:lnTo>
                  <a:lnTo>
                    <a:pt x="1782" y="1705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6559652" y="3014743"/>
              <a:ext cx="625093" cy="412284"/>
            </a:xfrm>
            <a:custGeom>
              <a:avLst/>
              <a:gdLst/>
              <a:ahLst/>
              <a:cxnLst/>
              <a:rect l="l" t="t" r="r" b="b"/>
              <a:pathLst>
                <a:path w="9810" h="6471" extrusionOk="0">
                  <a:moveTo>
                    <a:pt x="9581" y="1"/>
                  </a:moveTo>
                  <a:cubicBezTo>
                    <a:pt x="9543" y="1"/>
                    <a:pt x="9504" y="12"/>
                    <a:pt x="9469" y="36"/>
                  </a:cubicBezTo>
                  <a:lnTo>
                    <a:pt x="121" y="6095"/>
                  </a:lnTo>
                  <a:cubicBezTo>
                    <a:pt x="22" y="6161"/>
                    <a:pt x="0" y="6282"/>
                    <a:pt x="55" y="6381"/>
                  </a:cubicBezTo>
                  <a:cubicBezTo>
                    <a:pt x="97" y="6437"/>
                    <a:pt x="161" y="6471"/>
                    <a:pt x="228" y="6471"/>
                  </a:cubicBezTo>
                  <a:cubicBezTo>
                    <a:pt x="266" y="6471"/>
                    <a:pt x="305" y="6460"/>
                    <a:pt x="341" y="6436"/>
                  </a:cubicBezTo>
                  <a:lnTo>
                    <a:pt x="9689" y="376"/>
                  </a:lnTo>
                  <a:cubicBezTo>
                    <a:pt x="9787" y="310"/>
                    <a:pt x="9809" y="190"/>
                    <a:pt x="9754" y="91"/>
                  </a:cubicBezTo>
                  <a:cubicBezTo>
                    <a:pt x="9712" y="34"/>
                    <a:pt x="9648" y="1"/>
                    <a:pt x="9581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8"/>
            <p:cNvSpPr/>
            <p:nvPr/>
          </p:nvSpPr>
          <p:spPr>
            <a:xfrm>
              <a:off x="6611456" y="3098653"/>
              <a:ext cx="630063" cy="411965"/>
            </a:xfrm>
            <a:custGeom>
              <a:avLst/>
              <a:gdLst/>
              <a:ahLst/>
              <a:cxnLst/>
              <a:rect l="l" t="t" r="r" b="b"/>
              <a:pathLst>
                <a:path w="9888" h="6466" extrusionOk="0">
                  <a:moveTo>
                    <a:pt x="9757" y="0"/>
                  </a:moveTo>
                  <a:cubicBezTo>
                    <a:pt x="9738" y="0"/>
                    <a:pt x="9719" y="5"/>
                    <a:pt x="9700" y="16"/>
                  </a:cubicBezTo>
                  <a:lnTo>
                    <a:pt x="67" y="6263"/>
                  </a:lnTo>
                  <a:cubicBezTo>
                    <a:pt x="12" y="6296"/>
                    <a:pt x="1" y="6362"/>
                    <a:pt x="34" y="6417"/>
                  </a:cubicBezTo>
                  <a:cubicBezTo>
                    <a:pt x="56" y="6446"/>
                    <a:pt x="92" y="6465"/>
                    <a:pt x="131" y="6465"/>
                  </a:cubicBezTo>
                  <a:cubicBezTo>
                    <a:pt x="150" y="6465"/>
                    <a:pt x="169" y="6461"/>
                    <a:pt x="188" y="6450"/>
                  </a:cubicBezTo>
                  <a:lnTo>
                    <a:pt x="9821" y="203"/>
                  </a:lnTo>
                  <a:cubicBezTo>
                    <a:pt x="9865" y="170"/>
                    <a:pt x="9887" y="104"/>
                    <a:pt x="9854" y="49"/>
                  </a:cubicBezTo>
                  <a:cubicBezTo>
                    <a:pt x="9832" y="20"/>
                    <a:pt x="9796" y="0"/>
                    <a:pt x="9757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6902276" y="2003610"/>
              <a:ext cx="611139" cy="132713"/>
            </a:xfrm>
            <a:custGeom>
              <a:avLst/>
              <a:gdLst/>
              <a:ahLst/>
              <a:cxnLst/>
              <a:rect l="l" t="t" r="r" b="b"/>
              <a:pathLst>
                <a:path w="9591" h="2083" extrusionOk="0">
                  <a:moveTo>
                    <a:pt x="9036" y="0"/>
                  </a:moveTo>
                  <a:cubicBezTo>
                    <a:pt x="9016" y="0"/>
                    <a:pt x="8995" y="1"/>
                    <a:pt x="8974" y="4"/>
                  </a:cubicBezTo>
                  <a:lnTo>
                    <a:pt x="484" y="1059"/>
                  </a:lnTo>
                  <a:cubicBezTo>
                    <a:pt x="199" y="1092"/>
                    <a:pt x="1" y="1345"/>
                    <a:pt x="34" y="1631"/>
                  </a:cubicBezTo>
                  <a:cubicBezTo>
                    <a:pt x="67" y="1895"/>
                    <a:pt x="298" y="2082"/>
                    <a:pt x="550" y="2082"/>
                  </a:cubicBezTo>
                  <a:lnTo>
                    <a:pt x="616" y="2082"/>
                  </a:lnTo>
                  <a:lnTo>
                    <a:pt x="9106" y="1026"/>
                  </a:lnTo>
                  <a:cubicBezTo>
                    <a:pt x="9392" y="993"/>
                    <a:pt x="9590" y="741"/>
                    <a:pt x="9557" y="455"/>
                  </a:cubicBezTo>
                  <a:cubicBezTo>
                    <a:pt x="9516" y="190"/>
                    <a:pt x="9296" y="0"/>
                    <a:pt x="9036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6902276" y="2003610"/>
              <a:ext cx="611139" cy="132713"/>
            </a:xfrm>
            <a:custGeom>
              <a:avLst/>
              <a:gdLst/>
              <a:ahLst/>
              <a:cxnLst/>
              <a:rect l="l" t="t" r="r" b="b"/>
              <a:pathLst>
                <a:path w="9591" h="2083" extrusionOk="0">
                  <a:moveTo>
                    <a:pt x="554" y="0"/>
                  </a:moveTo>
                  <a:cubicBezTo>
                    <a:pt x="295" y="0"/>
                    <a:pt x="74" y="190"/>
                    <a:pt x="34" y="455"/>
                  </a:cubicBezTo>
                  <a:cubicBezTo>
                    <a:pt x="1" y="741"/>
                    <a:pt x="199" y="993"/>
                    <a:pt x="484" y="1026"/>
                  </a:cubicBezTo>
                  <a:lnTo>
                    <a:pt x="8974" y="2082"/>
                  </a:lnTo>
                  <a:lnTo>
                    <a:pt x="9040" y="2082"/>
                  </a:lnTo>
                  <a:cubicBezTo>
                    <a:pt x="9304" y="2082"/>
                    <a:pt x="9524" y="1895"/>
                    <a:pt x="9557" y="1631"/>
                  </a:cubicBezTo>
                  <a:cubicBezTo>
                    <a:pt x="9590" y="1345"/>
                    <a:pt x="9392" y="1092"/>
                    <a:pt x="9106" y="1059"/>
                  </a:cubicBezTo>
                  <a:lnTo>
                    <a:pt x="616" y="4"/>
                  </a:lnTo>
                  <a:cubicBezTo>
                    <a:pt x="596" y="1"/>
                    <a:pt x="575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7143330" y="2013740"/>
              <a:ext cx="55436" cy="100156"/>
            </a:xfrm>
            <a:custGeom>
              <a:avLst/>
              <a:gdLst/>
              <a:ahLst/>
              <a:cxnLst/>
              <a:rect l="l" t="t" r="r" b="b"/>
              <a:pathLst>
                <a:path w="870" h="1572" extrusionOk="0">
                  <a:moveTo>
                    <a:pt x="479" y="0"/>
                  </a:moveTo>
                  <a:cubicBezTo>
                    <a:pt x="319" y="0"/>
                    <a:pt x="170" y="105"/>
                    <a:pt x="133" y="274"/>
                  </a:cubicBezTo>
                  <a:cubicBezTo>
                    <a:pt x="122" y="285"/>
                    <a:pt x="1" y="769"/>
                    <a:pt x="34" y="1241"/>
                  </a:cubicBezTo>
                  <a:cubicBezTo>
                    <a:pt x="56" y="1428"/>
                    <a:pt x="210" y="1571"/>
                    <a:pt x="397" y="1571"/>
                  </a:cubicBezTo>
                  <a:lnTo>
                    <a:pt x="419" y="1571"/>
                  </a:lnTo>
                  <a:cubicBezTo>
                    <a:pt x="616" y="1549"/>
                    <a:pt x="759" y="1384"/>
                    <a:pt x="748" y="1186"/>
                  </a:cubicBezTo>
                  <a:cubicBezTo>
                    <a:pt x="726" y="834"/>
                    <a:pt x="814" y="450"/>
                    <a:pt x="814" y="450"/>
                  </a:cubicBezTo>
                  <a:cubicBezTo>
                    <a:pt x="869" y="252"/>
                    <a:pt x="759" y="65"/>
                    <a:pt x="561" y="10"/>
                  </a:cubicBezTo>
                  <a:cubicBezTo>
                    <a:pt x="534" y="3"/>
                    <a:pt x="506" y="0"/>
                    <a:pt x="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7188189" y="2019092"/>
              <a:ext cx="54735" cy="99710"/>
            </a:xfrm>
            <a:custGeom>
              <a:avLst/>
              <a:gdLst/>
              <a:ahLst/>
              <a:cxnLst/>
              <a:rect l="l" t="t" r="r" b="b"/>
              <a:pathLst>
                <a:path w="859" h="1565" extrusionOk="0">
                  <a:moveTo>
                    <a:pt x="465" y="0"/>
                  </a:moveTo>
                  <a:cubicBezTo>
                    <a:pt x="305" y="0"/>
                    <a:pt x="167" y="110"/>
                    <a:pt x="121" y="267"/>
                  </a:cubicBezTo>
                  <a:cubicBezTo>
                    <a:pt x="121" y="289"/>
                    <a:pt x="0" y="761"/>
                    <a:pt x="33" y="1234"/>
                  </a:cubicBezTo>
                  <a:cubicBezTo>
                    <a:pt x="44" y="1421"/>
                    <a:pt x="198" y="1564"/>
                    <a:pt x="385" y="1564"/>
                  </a:cubicBezTo>
                  <a:lnTo>
                    <a:pt x="407" y="1564"/>
                  </a:lnTo>
                  <a:cubicBezTo>
                    <a:pt x="605" y="1553"/>
                    <a:pt x="748" y="1377"/>
                    <a:pt x="737" y="1179"/>
                  </a:cubicBezTo>
                  <a:cubicBezTo>
                    <a:pt x="715" y="827"/>
                    <a:pt x="803" y="454"/>
                    <a:pt x="814" y="443"/>
                  </a:cubicBezTo>
                  <a:cubicBezTo>
                    <a:pt x="858" y="256"/>
                    <a:pt x="748" y="58"/>
                    <a:pt x="561" y="14"/>
                  </a:cubicBezTo>
                  <a:cubicBezTo>
                    <a:pt x="529" y="5"/>
                    <a:pt x="496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7143330" y="2013740"/>
              <a:ext cx="55436" cy="100156"/>
            </a:xfrm>
            <a:custGeom>
              <a:avLst/>
              <a:gdLst/>
              <a:ahLst/>
              <a:cxnLst/>
              <a:rect l="l" t="t" r="r" b="b"/>
              <a:pathLst>
                <a:path w="870" h="1572" extrusionOk="0">
                  <a:moveTo>
                    <a:pt x="479" y="0"/>
                  </a:moveTo>
                  <a:cubicBezTo>
                    <a:pt x="319" y="0"/>
                    <a:pt x="170" y="105"/>
                    <a:pt x="133" y="274"/>
                  </a:cubicBezTo>
                  <a:cubicBezTo>
                    <a:pt x="122" y="285"/>
                    <a:pt x="1" y="769"/>
                    <a:pt x="34" y="1241"/>
                  </a:cubicBezTo>
                  <a:cubicBezTo>
                    <a:pt x="56" y="1428"/>
                    <a:pt x="210" y="1571"/>
                    <a:pt x="397" y="1571"/>
                  </a:cubicBezTo>
                  <a:lnTo>
                    <a:pt x="419" y="1571"/>
                  </a:lnTo>
                  <a:cubicBezTo>
                    <a:pt x="616" y="1549"/>
                    <a:pt x="759" y="1384"/>
                    <a:pt x="748" y="1186"/>
                  </a:cubicBezTo>
                  <a:cubicBezTo>
                    <a:pt x="726" y="834"/>
                    <a:pt x="814" y="450"/>
                    <a:pt x="814" y="450"/>
                  </a:cubicBezTo>
                  <a:cubicBezTo>
                    <a:pt x="869" y="252"/>
                    <a:pt x="759" y="65"/>
                    <a:pt x="561" y="10"/>
                  </a:cubicBezTo>
                  <a:cubicBezTo>
                    <a:pt x="534" y="3"/>
                    <a:pt x="506" y="0"/>
                    <a:pt x="479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7188189" y="2019092"/>
              <a:ext cx="54735" cy="99710"/>
            </a:xfrm>
            <a:custGeom>
              <a:avLst/>
              <a:gdLst/>
              <a:ahLst/>
              <a:cxnLst/>
              <a:rect l="l" t="t" r="r" b="b"/>
              <a:pathLst>
                <a:path w="859" h="1565" extrusionOk="0">
                  <a:moveTo>
                    <a:pt x="465" y="0"/>
                  </a:moveTo>
                  <a:cubicBezTo>
                    <a:pt x="305" y="0"/>
                    <a:pt x="167" y="110"/>
                    <a:pt x="121" y="267"/>
                  </a:cubicBezTo>
                  <a:cubicBezTo>
                    <a:pt x="121" y="289"/>
                    <a:pt x="0" y="761"/>
                    <a:pt x="33" y="1234"/>
                  </a:cubicBezTo>
                  <a:cubicBezTo>
                    <a:pt x="44" y="1421"/>
                    <a:pt x="198" y="1564"/>
                    <a:pt x="385" y="1564"/>
                  </a:cubicBezTo>
                  <a:lnTo>
                    <a:pt x="407" y="1564"/>
                  </a:lnTo>
                  <a:cubicBezTo>
                    <a:pt x="605" y="1553"/>
                    <a:pt x="748" y="1377"/>
                    <a:pt x="737" y="1179"/>
                  </a:cubicBezTo>
                  <a:cubicBezTo>
                    <a:pt x="715" y="827"/>
                    <a:pt x="803" y="454"/>
                    <a:pt x="814" y="443"/>
                  </a:cubicBezTo>
                  <a:cubicBezTo>
                    <a:pt x="858" y="256"/>
                    <a:pt x="748" y="58"/>
                    <a:pt x="561" y="14"/>
                  </a:cubicBezTo>
                  <a:cubicBezTo>
                    <a:pt x="529" y="5"/>
                    <a:pt x="496" y="0"/>
                    <a:pt x="465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>
          <a:extLst>
            <a:ext uri="{FF2B5EF4-FFF2-40B4-BE49-F238E27FC236}">
              <a16:creationId xmlns:a16="http://schemas.microsoft.com/office/drawing/2014/main" id="{3E2C2445-9760-0152-5438-E127770D8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52">
            <a:extLst>
              <a:ext uri="{FF2B5EF4-FFF2-40B4-BE49-F238E27FC236}">
                <a16:creationId xmlns:a16="http://schemas.microsoft.com/office/drawing/2014/main" id="{F1447817-00DD-5640-1FCC-6C5482FCA9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56275" y="2122025"/>
            <a:ext cx="29745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xend" panose="020B0604020202020204"/>
              </a:rPr>
              <a:t>Inserting </a:t>
            </a:r>
            <a:r>
              <a:rPr lang="en" b="1" dirty="0">
                <a:solidFill>
                  <a:schemeClr val="lt2"/>
                </a:solidFill>
                <a:latin typeface="Lexend" panose="020B0604020202020204"/>
              </a:rPr>
              <a:t>Table</a:t>
            </a:r>
            <a:endParaRPr b="1" dirty="0">
              <a:solidFill>
                <a:schemeClr val="lt2"/>
              </a:solidFill>
              <a:latin typeface="Lexend" panose="020B0604020202020204"/>
            </a:endParaRPr>
          </a:p>
        </p:txBody>
      </p:sp>
      <p:sp>
        <p:nvSpPr>
          <p:cNvPr id="2225" name="Google Shape;2225;p52">
            <a:extLst>
              <a:ext uri="{FF2B5EF4-FFF2-40B4-BE49-F238E27FC236}">
                <a16:creationId xmlns:a16="http://schemas.microsoft.com/office/drawing/2014/main" id="{948831E7-3A98-7313-55AC-9749C686DC7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354675" y="1055725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xend" panose="020B0604020202020204"/>
              </a:rPr>
              <a:t>02</a:t>
            </a:r>
            <a:endParaRPr b="1" dirty="0">
              <a:latin typeface="Lexend" panose="020B0604020202020204"/>
            </a:endParaRPr>
          </a:p>
        </p:txBody>
      </p:sp>
      <p:cxnSp>
        <p:nvCxnSpPr>
          <p:cNvPr id="2226" name="Google Shape;2226;p52">
            <a:extLst>
              <a:ext uri="{FF2B5EF4-FFF2-40B4-BE49-F238E27FC236}">
                <a16:creationId xmlns:a16="http://schemas.microsoft.com/office/drawing/2014/main" id="{12B04CA7-02CF-B5C8-9D09-B283BD616E44}"/>
              </a:ext>
            </a:extLst>
          </p:cNvPr>
          <p:cNvCxnSpPr/>
          <p:nvPr/>
        </p:nvCxnSpPr>
        <p:spPr>
          <a:xfrm>
            <a:off x="7576150" y="2068150"/>
            <a:ext cx="729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27" name="Google Shape;2227;p52">
            <a:extLst>
              <a:ext uri="{FF2B5EF4-FFF2-40B4-BE49-F238E27FC236}">
                <a16:creationId xmlns:a16="http://schemas.microsoft.com/office/drawing/2014/main" id="{1B61CDBE-B1DB-EBEF-51A9-661A4837FDFB}"/>
              </a:ext>
            </a:extLst>
          </p:cNvPr>
          <p:cNvGrpSpPr/>
          <p:nvPr/>
        </p:nvGrpSpPr>
        <p:grpSpPr>
          <a:xfrm>
            <a:off x="713225" y="1255012"/>
            <a:ext cx="3310636" cy="2633475"/>
            <a:chOff x="713225" y="1255012"/>
            <a:chExt cx="3310636" cy="2633475"/>
          </a:xfrm>
        </p:grpSpPr>
        <p:sp>
          <p:nvSpPr>
            <p:cNvPr id="2228" name="Google Shape;2228;p52">
              <a:extLst>
                <a:ext uri="{FF2B5EF4-FFF2-40B4-BE49-F238E27FC236}">
                  <a16:creationId xmlns:a16="http://schemas.microsoft.com/office/drawing/2014/main" id="{4657E351-27A6-7C27-B1CF-95DA71C32851}"/>
                </a:ext>
              </a:extLst>
            </p:cNvPr>
            <p:cNvSpPr/>
            <p:nvPr/>
          </p:nvSpPr>
          <p:spPr>
            <a:xfrm>
              <a:off x="2026849" y="3738888"/>
              <a:ext cx="1063811" cy="149599"/>
            </a:xfrm>
            <a:custGeom>
              <a:avLst/>
              <a:gdLst/>
              <a:ahLst/>
              <a:cxnLst/>
              <a:rect l="l" t="t" r="r" b="b"/>
              <a:pathLst>
                <a:path w="35369" h="4980" extrusionOk="0">
                  <a:moveTo>
                    <a:pt x="35368" y="2490"/>
                  </a:moveTo>
                  <a:cubicBezTo>
                    <a:pt x="35368" y="3850"/>
                    <a:pt x="27438" y="4979"/>
                    <a:pt x="17685" y="4979"/>
                  </a:cubicBezTo>
                  <a:cubicBezTo>
                    <a:pt x="7902" y="4979"/>
                    <a:pt x="1" y="3850"/>
                    <a:pt x="1" y="2490"/>
                  </a:cubicBezTo>
                  <a:cubicBezTo>
                    <a:pt x="1" y="1101"/>
                    <a:pt x="7902" y="1"/>
                    <a:pt x="17685" y="1"/>
                  </a:cubicBezTo>
                  <a:cubicBezTo>
                    <a:pt x="27438" y="1"/>
                    <a:pt x="35368" y="1101"/>
                    <a:pt x="35368" y="249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2">
              <a:extLst>
                <a:ext uri="{FF2B5EF4-FFF2-40B4-BE49-F238E27FC236}">
                  <a16:creationId xmlns:a16="http://schemas.microsoft.com/office/drawing/2014/main" id="{AFACB067-86D4-3352-400B-0DCF0D823CD4}"/>
                </a:ext>
              </a:extLst>
            </p:cNvPr>
            <p:cNvSpPr/>
            <p:nvPr/>
          </p:nvSpPr>
          <p:spPr>
            <a:xfrm>
              <a:off x="1321732" y="1576672"/>
              <a:ext cx="2515832" cy="1902373"/>
            </a:xfrm>
            <a:custGeom>
              <a:avLst/>
              <a:gdLst/>
              <a:ahLst/>
              <a:cxnLst/>
              <a:rect l="l" t="t" r="r" b="b"/>
              <a:pathLst>
                <a:path w="83645" h="63328" extrusionOk="0">
                  <a:moveTo>
                    <a:pt x="1997" y="1"/>
                  </a:moveTo>
                  <a:lnTo>
                    <a:pt x="81647" y="1"/>
                  </a:lnTo>
                  <a:cubicBezTo>
                    <a:pt x="82747" y="1"/>
                    <a:pt x="83644" y="869"/>
                    <a:pt x="83644" y="1969"/>
                  </a:cubicBezTo>
                  <a:lnTo>
                    <a:pt x="83644" y="61359"/>
                  </a:lnTo>
                  <a:cubicBezTo>
                    <a:pt x="83644" y="62459"/>
                    <a:pt x="82747" y="63327"/>
                    <a:pt x="81647" y="63327"/>
                  </a:cubicBezTo>
                  <a:lnTo>
                    <a:pt x="1997" y="63327"/>
                  </a:lnTo>
                  <a:cubicBezTo>
                    <a:pt x="897" y="63327"/>
                    <a:pt x="0" y="62459"/>
                    <a:pt x="0" y="61359"/>
                  </a:cubicBezTo>
                  <a:lnTo>
                    <a:pt x="0" y="1969"/>
                  </a:lnTo>
                  <a:cubicBezTo>
                    <a:pt x="0" y="869"/>
                    <a:pt x="897" y="1"/>
                    <a:pt x="19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2">
              <a:extLst>
                <a:ext uri="{FF2B5EF4-FFF2-40B4-BE49-F238E27FC236}">
                  <a16:creationId xmlns:a16="http://schemas.microsoft.com/office/drawing/2014/main" id="{1D378CB4-AA3A-8A3E-3559-61A99FC894ED}"/>
                </a:ext>
              </a:extLst>
            </p:cNvPr>
            <p:cNvSpPr/>
            <p:nvPr/>
          </p:nvSpPr>
          <p:spPr>
            <a:xfrm>
              <a:off x="1321732" y="3212032"/>
              <a:ext cx="2515832" cy="266965"/>
            </a:xfrm>
            <a:custGeom>
              <a:avLst/>
              <a:gdLst/>
              <a:ahLst/>
              <a:cxnLst/>
              <a:rect l="l" t="t" r="r" b="b"/>
              <a:pathLst>
                <a:path w="83645" h="8887" extrusionOk="0">
                  <a:moveTo>
                    <a:pt x="81647" y="8886"/>
                  </a:moveTo>
                  <a:lnTo>
                    <a:pt x="1997" y="8886"/>
                  </a:lnTo>
                  <a:cubicBezTo>
                    <a:pt x="897" y="8886"/>
                    <a:pt x="0" y="8018"/>
                    <a:pt x="0" y="6918"/>
                  </a:cubicBezTo>
                  <a:lnTo>
                    <a:pt x="0" y="1"/>
                  </a:lnTo>
                  <a:lnTo>
                    <a:pt x="83644" y="1"/>
                  </a:lnTo>
                  <a:lnTo>
                    <a:pt x="83644" y="6918"/>
                  </a:lnTo>
                  <a:cubicBezTo>
                    <a:pt x="83644" y="8018"/>
                    <a:pt x="82747" y="8886"/>
                    <a:pt x="81647" y="88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2">
              <a:extLst>
                <a:ext uri="{FF2B5EF4-FFF2-40B4-BE49-F238E27FC236}">
                  <a16:creationId xmlns:a16="http://schemas.microsoft.com/office/drawing/2014/main" id="{FE9E63DD-F4CF-8DFF-4A1C-21F410FC9271}"/>
                </a:ext>
              </a:extLst>
            </p:cNvPr>
            <p:cNvSpPr/>
            <p:nvPr/>
          </p:nvSpPr>
          <p:spPr>
            <a:xfrm>
              <a:off x="2208790" y="3478960"/>
              <a:ext cx="733891" cy="319085"/>
            </a:xfrm>
            <a:custGeom>
              <a:avLst/>
              <a:gdLst/>
              <a:ahLst/>
              <a:cxnLst/>
              <a:rect l="l" t="t" r="r" b="b"/>
              <a:pathLst>
                <a:path w="24400" h="10622" extrusionOk="0">
                  <a:moveTo>
                    <a:pt x="3590" y="4399"/>
                  </a:moveTo>
                  <a:lnTo>
                    <a:pt x="3590" y="0"/>
                  </a:lnTo>
                  <a:lnTo>
                    <a:pt x="20781" y="0"/>
                  </a:lnTo>
                  <a:lnTo>
                    <a:pt x="20781" y="4399"/>
                  </a:lnTo>
                  <a:cubicBezTo>
                    <a:pt x="20781" y="6454"/>
                    <a:pt x="21910" y="8336"/>
                    <a:pt x="23734" y="9291"/>
                  </a:cubicBezTo>
                  <a:lnTo>
                    <a:pt x="23734" y="9291"/>
                  </a:lnTo>
                  <a:cubicBezTo>
                    <a:pt x="24399" y="9638"/>
                    <a:pt x="24139" y="10622"/>
                    <a:pt x="23386" y="10622"/>
                  </a:cubicBezTo>
                  <a:lnTo>
                    <a:pt x="985" y="10622"/>
                  </a:lnTo>
                  <a:cubicBezTo>
                    <a:pt x="232" y="10622"/>
                    <a:pt x="1" y="9638"/>
                    <a:pt x="637" y="9291"/>
                  </a:cubicBezTo>
                  <a:lnTo>
                    <a:pt x="637" y="9291"/>
                  </a:lnTo>
                  <a:cubicBezTo>
                    <a:pt x="2461" y="8336"/>
                    <a:pt x="3590" y="6454"/>
                    <a:pt x="3590" y="43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2">
              <a:extLst>
                <a:ext uri="{FF2B5EF4-FFF2-40B4-BE49-F238E27FC236}">
                  <a16:creationId xmlns:a16="http://schemas.microsoft.com/office/drawing/2014/main" id="{51BBD896-1324-46E4-C5FD-B5E83D73AE33}"/>
                </a:ext>
              </a:extLst>
            </p:cNvPr>
            <p:cNvSpPr/>
            <p:nvPr/>
          </p:nvSpPr>
          <p:spPr>
            <a:xfrm>
              <a:off x="1419214" y="1666218"/>
              <a:ext cx="2321712" cy="1444173"/>
            </a:xfrm>
            <a:custGeom>
              <a:avLst/>
              <a:gdLst/>
              <a:ahLst/>
              <a:cxnLst/>
              <a:rect l="l" t="t" r="r" b="b"/>
              <a:pathLst>
                <a:path w="77191" h="48075" extrusionOk="0">
                  <a:moveTo>
                    <a:pt x="1622" y="1"/>
                  </a:moveTo>
                  <a:lnTo>
                    <a:pt x="75541" y="1"/>
                  </a:lnTo>
                  <a:cubicBezTo>
                    <a:pt x="76467" y="1"/>
                    <a:pt x="77191" y="724"/>
                    <a:pt x="77191" y="1651"/>
                  </a:cubicBezTo>
                  <a:lnTo>
                    <a:pt x="77191" y="46425"/>
                  </a:lnTo>
                  <a:cubicBezTo>
                    <a:pt x="77191" y="47322"/>
                    <a:pt x="76467" y="48074"/>
                    <a:pt x="75541" y="48074"/>
                  </a:cubicBezTo>
                  <a:lnTo>
                    <a:pt x="1622" y="48074"/>
                  </a:lnTo>
                  <a:cubicBezTo>
                    <a:pt x="724" y="48074"/>
                    <a:pt x="1" y="47322"/>
                    <a:pt x="1" y="46425"/>
                  </a:cubicBezTo>
                  <a:lnTo>
                    <a:pt x="1" y="1651"/>
                  </a:lnTo>
                  <a:cubicBezTo>
                    <a:pt x="1" y="724"/>
                    <a:pt x="724" y="1"/>
                    <a:pt x="1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2">
              <a:extLst>
                <a:ext uri="{FF2B5EF4-FFF2-40B4-BE49-F238E27FC236}">
                  <a16:creationId xmlns:a16="http://schemas.microsoft.com/office/drawing/2014/main" id="{CAAB1A05-7496-D224-C87F-69964A5049FB}"/>
                </a:ext>
              </a:extLst>
            </p:cNvPr>
            <p:cNvSpPr/>
            <p:nvPr/>
          </p:nvSpPr>
          <p:spPr>
            <a:xfrm>
              <a:off x="1743064" y="2108755"/>
              <a:ext cx="310791" cy="76542"/>
            </a:xfrm>
            <a:custGeom>
              <a:avLst/>
              <a:gdLst/>
              <a:ahLst/>
              <a:cxnLst/>
              <a:rect l="l" t="t" r="r" b="b"/>
              <a:pathLst>
                <a:path w="10333" h="2548" extrusionOk="0">
                  <a:moveTo>
                    <a:pt x="9059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51"/>
                    <a:pt x="579" y="1"/>
                    <a:pt x="1274" y="1"/>
                  </a:cubicBezTo>
                  <a:lnTo>
                    <a:pt x="9059" y="1"/>
                  </a:lnTo>
                  <a:cubicBezTo>
                    <a:pt x="9754" y="1"/>
                    <a:pt x="10333" y="551"/>
                    <a:pt x="10333" y="1274"/>
                  </a:cubicBezTo>
                  <a:lnTo>
                    <a:pt x="10333" y="1274"/>
                  </a:lnTo>
                  <a:cubicBezTo>
                    <a:pt x="10333" y="1969"/>
                    <a:pt x="9754" y="2548"/>
                    <a:pt x="9059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2">
              <a:extLst>
                <a:ext uri="{FF2B5EF4-FFF2-40B4-BE49-F238E27FC236}">
                  <a16:creationId xmlns:a16="http://schemas.microsoft.com/office/drawing/2014/main" id="{55D1FE20-D7D3-CF9A-5738-6A502F077D30}"/>
                </a:ext>
              </a:extLst>
            </p:cNvPr>
            <p:cNvSpPr/>
            <p:nvPr/>
          </p:nvSpPr>
          <p:spPr>
            <a:xfrm>
              <a:off x="1743064" y="2244381"/>
              <a:ext cx="620709" cy="76542"/>
            </a:xfrm>
            <a:custGeom>
              <a:avLst/>
              <a:gdLst/>
              <a:ahLst/>
              <a:cxnLst/>
              <a:rect l="l" t="t" r="r" b="b"/>
              <a:pathLst>
                <a:path w="20637" h="2548" extrusionOk="0">
                  <a:moveTo>
                    <a:pt x="19363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80"/>
                    <a:pt x="579" y="1"/>
                    <a:pt x="1274" y="1"/>
                  </a:cubicBezTo>
                  <a:lnTo>
                    <a:pt x="19363" y="1"/>
                  </a:lnTo>
                  <a:cubicBezTo>
                    <a:pt x="20058" y="1"/>
                    <a:pt x="20636" y="580"/>
                    <a:pt x="20636" y="1274"/>
                  </a:cubicBezTo>
                  <a:lnTo>
                    <a:pt x="20636" y="1274"/>
                  </a:lnTo>
                  <a:cubicBezTo>
                    <a:pt x="20636" y="1969"/>
                    <a:pt x="20058" y="2548"/>
                    <a:pt x="19363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2">
              <a:extLst>
                <a:ext uri="{FF2B5EF4-FFF2-40B4-BE49-F238E27FC236}">
                  <a16:creationId xmlns:a16="http://schemas.microsoft.com/office/drawing/2014/main" id="{A3D00294-7CCD-3F5F-917D-D3CAF16D4198}"/>
                </a:ext>
              </a:extLst>
            </p:cNvPr>
            <p:cNvSpPr/>
            <p:nvPr/>
          </p:nvSpPr>
          <p:spPr>
            <a:xfrm>
              <a:off x="1743064" y="2380008"/>
              <a:ext cx="403069" cy="76542"/>
            </a:xfrm>
            <a:custGeom>
              <a:avLst/>
              <a:gdLst/>
              <a:ahLst/>
              <a:cxnLst/>
              <a:rect l="l" t="t" r="r" b="b"/>
              <a:pathLst>
                <a:path w="13401" h="2548" extrusionOk="0">
                  <a:moveTo>
                    <a:pt x="12127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80"/>
                    <a:pt x="579" y="1"/>
                    <a:pt x="1274" y="1"/>
                  </a:cubicBezTo>
                  <a:lnTo>
                    <a:pt x="12127" y="1"/>
                  </a:lnTo>
                  <a:cubicBezTo>
                    <a:pt x="12822" y="1"/>
                    <a:pt x="13401" y="580"/>
                    <a:pt x="13401" y="1274"/>
                  </a:cubicBezTo>
                  <a:lnTo>
                    <a:pt x="13401" y="1274"/>
                  </a:lnTo>
                  <a:cubicBezTo>
                    <a:pt x="13401" y="1969"/>
                    <a:pt x="12822" y="2548"/>
                    <a:pt x="12127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2">
              <a:extLst>
                <a:ext uri="{FF2B5EF4-FFF2-40B4-BE49-F238E27FC236}">
                  <a16:creationId xmlns:a16="http://schemas.microsoft.com/office/drawing/2014/main" id="{399AEF6D-ACAA-4A3C-E036-F6F081AFB74A}"/>
                </a:ext>
              </a:extLst>
            </p:cNvPr>
            <p:cNvSpPr/>
            <p:nvPr/>
          </p:nvSpPr>
          <p:spPr>
            <a:xfrm>
              <a:off x="1743064" y="2507825"/>
              <a:ext cx="256832" cy="75671"/>
            </a:xfrm>
            <a:custGeom>
              <a:avLst/>
              <a:gdLst/>
              <a:ahLst/>
              <a:cxnLst/>
              <a:rect l="l" t="t" r="r" b="b"/>
              <a:pathLst>
                <a:path w="8539" h="2519" extrusionOk="0">
                  <a:moveTo>
                    <a:pt x="7265" y="2518"/>
                  </a:moveTo>
                  <a:lnTo>
                    <a:pt x="1274" y="2518"/>
                  </a:lnTo>
                  <a:cubicBezTo>
                    <a:pt x="579" y="2518"/>
                    <a:pt x="0" y="1968"/>
                    <a:pt x="0" y="1274"/>
                  </a:cubicBezTo>
                  <a:lnTo>
                    <a:pt x="0" y="1274"/>
                  </a:lnTo>
                  <a:cubicBezTo>
                    <a:pt x="0" y="550"/>
                    <a:pt x="579" y="0"/>
                    <a:pt x="1274" y="0"/>
                  </a:cubicBezTo>
                  <a:lnTo>
                    <a:pt x="7265" y="0"/>
                  </a:lnTo>
                  <a:cubicBezTo>
                    <a:pt x="7960" y="0"/>
                    <a:pt x="8538" y="550"/>
                    <a:pt x="8538" y="1274"/>
                  </a:cubicBezTo>
                  <a:lnTo>
                    <a:pt x="8538" y="1274"/>
                  </a:lnTo>
                  <a:cubicBezTo>
                    <a:pt x="8538" y="1968"/>
                    <a:pt x="7960" y="2518"/>
                    <a:pt x="7265" y="25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2">
              <a:extLst>
                <a:ext uri="{FF2B5EF4-FFF2-40B4-BE49-F238E27FC236}">
                  <a16:creationId xmlns:a16="http://schemas.microsoft.com/office/drawing/2014/main" id="{0AEB542C-0DBD-6B73-684F-047CB7143797}"/>
                </a:ext>
              </a:extLst>
            </p:cNvPr>
            <p:cNvSpPr/>
            <p:nvPr/>
          </p:nvSpPr>
          <p:spPr>
            <a:xfrm>
              <a:off x="1743064" y="2633869"/>
              <a:ext cx="493602" cy="76542"/>
            </a:xfrm>
            <a:custGeom>
              <a:avLst/>
              <a:gdLst/>
              <a:ahLst/>
              <a:cxnLst/>
              <a:rect l="l" t="t" r="r" b="b"/>
              <a:pathLst>
                <a:path w="16411" h="2548" extrusionOk="0">
                  <a:moveTo>
                    <a:pt x="15137" y="2548"/>
                  </a:moveTo>
                  <a:lnTo>
                    <a:pt x="1274" y="2548"/>
                  </a:lnTo>
                  <a:cubicBezTo>
                    <a:pt x="579" y="2548"/>
                    <a:pt x="0" y="1969"/>
                    <a:pt x="0" y="1274"/>
                  </a:cubicBezTo>
                  <a:lnTo>
                    <a:pt x="0" y="1274"/>
                  </a:lnTo>
                  <a:cubicBezTo>
                    <a:pt x="0" y="580"/>
                    <a:pt x="579" y="1"/>
                    <a:pt x="1274" y="1"/>
                  </a:cubicBezTo>
                  <a:lnTo>
                    <a:pt x="15137" y="1"/>
                  </a:lnTo>
                  <a:cubicBezTo>
                    <a:pt x="15832" y="1"/>
                    <a:pt x="16411" y="580"/>
                    <a:pt x="16411" y="1274"/>
                  </a:cubicBezTo>
                  <a:lnTo>
                    <a:pt x="16411" y="1274"/>
                  </a:lnTo>
                  <a:cubicBezTo>
                    <a:pt x="16411" y="1969"/>
                    <a:pt x="15832" y="2548"/>
                    <a:pt x="15137" y="25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2">
              <a:extLst>
                <a:ext uri="{FF2B5EF4-FFF2-40B4-BE49-F238E27FC236}">
                  <a16:creationId xmlns:a16="http://schemas.microsoft.com/office/drawing/2014/main" id="{25DD1ECB-98CE-1E7A-2BA9-4B42ACA0D033}"/>
                </a:ext>
              </a:extLst>
            </p:cNvPr>
            <p:cNvSpPr/>
            <p:nvPr/>
          </p:nvSpPr>
          <p:spPr>
            <a:xfrm>
              <a:off x="2693677" y="2238313"/>
              <a:ext cx="323002" cy="526030"/>
            </a:xfrm>
            <a:custGeom>
              <a:avLst/>
              <a:gdLst/>
              <a:ahLst/>
              <a:cxnLst/>
              <a:rect l="l" t="t" r="r" b="b"/>
              <a:pathLst>
                <a:path w="10739" h="17511" extrusionOk="0">
                  <a:moveTo>
                    <a:pt x="10160" y="5152"/>
                  </a:moveTo>
                  <a:lnTo>
                    <a:pt x="6136" y="492"/>
                  </a:lnTo>
                  <a:cubicBezTo>
                    <a:pt x="5731" y="0"/>
                    <a:pt x="4979" y="0"/>
                    <a:pt x="4574" y="492"/>
                  </a:cubicBezTo>
                  <a:lnTo>
                    <a:pt x="551" y="5152"/>
                  </a:lnTo>
                  <a:cubicBezTo>
                    <a:pt x="1" y="5818"/>
                    <a:pt x="464" y="6831"/>
                    <a:pt x="1332" y="6831"/>
                  </a:cubicBezTo>
                  <a:lnTo>
                    <a:pt x="2142" y="6831"/>
                  </a:lnTo>
                  <a:cubicBezTo>
                    <a:pt x="2316" y="6831"/>
                    <a:pt x="2490" y="7004"/>
                    <a:pt x="2490" y="7178"/>
                  </a:cubicBezTo>
                  <a:lnTo>
                    <a:pt x="2490" y="16468"/>
                  </a:lnTo>
                  <a:cubicBezTo>
                    <a:pt x="2490" y="17047"/>
                    <a:pt x="2953" y="17510"/>
                    <a:pt x="3503" y="17510"/>
                  </a:cubicBezTo>
                  <a:lnTo>
                    <a:pt x="7207" y="17510"/>
                  </a:lnTo>
                  <a:cubicBezTo>
                    <a:pt x="7786" y="17510"/>
                    <a:pt x="8249" y="17047"/>
                    <a:pt x="8249" y="16468"/>
                  </a:cubicBezTo>
                  <a:lnTo>
                    <a:pt x="8249" y="7178"/>
                  </a:lnTo>
                  <a:cubicBezTo>
                    <a:pt x="8249" y="7004"/>
                    <a:pt x="8394" y="6831"/>
                    <a:pt x="8597" y="6831"/>
                  </a:cubicBezTo>
                  <a:lnTo>
                    <a:pt x="9378" y="6831"/>
                  </a:lnTo>
                  <a:cubicBezTo>
                    <a:pt x="10275" y="6831"/>
                    <a:pt x="10738" y="5818"/>
                    <a:pt x="10160" y="51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2">
              <a:extLst>
                <a:ext uri="{FF2B5EF4-FFF2-40B4-BE49-F238E27FC236}">
                  <a16:creationId xmlns:a16="http://schemas.microsoft.com/office/drawing/2014/main" id="{C9ECD0C4-14CA-8DF0-F6FC-A3E9CA5EAB19}"/>
                </a:ext>
              </a:extLst>
            </p:cNvPr>
            <p:cNvSpPr/>
            <p:nvPr/>
          </p:nvSpPr>
          <p:spPr>
            <a:xfrm>
              <a:off x="3095007" y="2032245"/>
              <a:ext cx="322972" cy="732105"/>
            </a:xfrm>
            <a:custGeom>
              <a:avLst/>
              <a:gdLst/>
              <a:ahLst/>
              <a:cxnLst/>
              <a:rect l="l" t="t" r="r" b="b"/>
              <a:pathLst>
                <a:path w="10738" h="24371" extrusionOk="0">
                  <a:moveTo>
                    <a:pt x="10159" y="5124"/>
                  </a:moveTo>
                  <a:lnTo>
                    <a:pt x="6165" y="464"/>
                  </a:lnTo>
                  <a:cubicBezTo>
                    <a:pt x="5731" y="1"/>
                    <a:pt x="5007" y="1"/>
                    <a:pt x="4602" y="464"/>
                  </a:cubicBezTo>
                  <a:lnTo>
                    <a:pt x="579" y="5124"/>
                  </a:lnTo>
                  <a:cubicBezTo>
                    <a:pt x="0" y="5789"/>
                    <a:pt x="463" y="6831"/>
                    <a:pt x="1360" y="6831"/>
                  </a:cubicBezTo>
                  <a:lnTo>
                    <a:pt x="2142" y="6831"/>
                  </a:lnTo>
                  <a:cubicBezTo>
                    <a:pt x="2345" y="6831"/>
                    <a:pt x="2489" y="6976"/>
                    <a:pt x="2489" y="7178"/>
                  </a:cubicBezTo>
                  <a:lnTo>
                    <a:pt x="2489" y="16469"/>
                  </a:lnTo>
                  <a:cubicBezTo>
                    <a:pt x="2489" y="16498"/>
                    <a:pt x="2489" y="16527"/>
                    <a:pt x="2489" y="16556"/>
                  </a:cubicBezTo>
                  <a:lnTo>
                    <a:pt x="2489" y="23242"/>
                  </a:lnTo>
                  <a:cubicBezTo>
                    <a:pt x="2489" y="23878"/>
                    <a:pt x="3010" y="24370"/>
                    <a:pt x="3618" y="24370"/>
                  </a:cubicBezTo>
                  <a:lnTo>
                    <a:pt x="7149" y="24370"/>
                  </a:lnTo>
                  <a:cubicBezTo>
                    <a:pt x="7757" y="24370"/>
                    <a:pt x="8249" y="23878"/>
                    <a:pt x="8249" y="23271"/>
                  </a:cubicBezTo>
                  <a:lnTo>
                    <a:pt x="8249" y="16527"/>
                  </a:lnTo>
                  <a:cubicBezTo>
                    <a:pt x="8249" y="16498"/>
                    <a:pt x="8249" y="16469"/>
                    <a:pt x="8249" y="16440"/>
                  </a:cubicBezTo>
                  <a:lnTo>
                    <a:pt x="8249" y="7150"/>
                  </a:lnTo>
                  <a:cubicBezTo>
                    <a:pt x="8249" y="6976"/>
                    <a:pt x="8394" y="6831"/>
                    <a:pt x="8596" y="6831"/>
                  </a:cubicBezTo>
                  <a:lnTo>
                    <a:pt x="9378" y="6831"/>
                  </a:lnTo>
                  <a:cubicBezTo>
                    <a:pt x="10275" y="6831"/>
                    <a:pt x="10738" y="5789"/>
                    <a:pt x="10159" y="51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2">
              <a:extLst>
                <a:ext uri="{FF2B5EF4-FFF2-40B4-BE49-F238E27FC236}">
                  <a16:creationId xmlns:a16="http://schemas.microsoft.com/office/drawing/2014/main" id="{ED928A6D-8855-AB31-90E5-1B083FDC35E4}"/>
                </a:ext>
              </a:extLst>
            </p:cNvPr>
            <p:cNvSpPr/>
            <p:nvPr/>
          </p:nvSpPr>
          <p:spPr>
            <a:xfrm>
              <a:off x="713225" y="2226989"/>
              <a:ext cx="840937" cy="641684"/>
            </a:xfrm>
            <a:custGeom>
              <a:avLst/>
              <a:gdLst/>
              <a:ahLst/>
              <a:cxnLst/>
              <a:rect l="l" t="t" r="r" b="b"/>
              <a:pathLst>
                <a:path w="27959" h="21361" extrusionOk="0">
                  <a:moveTo>
                    <a:pt x="26512" y="21360"/>
                  </a:moveTo>
                  <a:lnTo>
                    <a:pt x="1447" y="21360"/>
                  </a:lnTo>
                  <a:cubicBezTo>
                    <a:pt x="637" y="21360"/>
                    <a:pt x="0" y="20724"/>
                    <a:pt x="0" y="19913"/>
                  </a:cubicBezTo>
                  <a:lnTo>
                    <a:pt x="0" y="1448"/>
                  </a:lnTo>
                  <a:cubicBezTo>
                    <a:pt x="0" y="667"/>
                    <a:pt x="637" y="1"/>
                    <a:pt x="1447" y="1"/>
                  </a:cubicBezTo>
                  <a:lnTo>
                    <a:pt x="26512" y="1"/>
                  </a:lnTo>
                  <a:cubicBezTo>
                    <a:pt x="27322" y="1"/>
                    <a:pt x="27959" y="667"/>
                    <a:pt x="27959" y="1448"/>
                  </a:cubicBezTo>
                  <a:lnTo>
                    <a:pt x="27959" y="19913"/>
                  </a:lnTo>
                  <a:cubicBezTo>
                    <a:pt x="27959" y="20724"/>
                    <a:pt x="27322" y="21360"/>
                    <a:pt x="26512" y="21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2">
              <a:extLst>
                <a:ext uri="{FF2B5EF4-FFF2-40B4-BE49-F238E27FC236}">
                  <a16:creationId xmlns:a16="http://schemas.microsoft.com/office/drawing/2014/main" id="{C1175A87-17B8-E5AB-70F6-49F6E9487FB7}"/>
                </a:ext>
              </a:extLst>
            </p:cNvPr>
            <p:cNvSpPr/>
            <p:nvPr/>
          </p:nvSpPr>
          <p:spPr>
            <a:xfrm>
              <a:off x="902987" y="2315244"/>
              <a:ext cx="383729" cy="377813"/>
            </a:xfrm>
            <a:custGeom>
              <a:avLst/>
              <a:gdLst/>
              <a:ahLst/>
              <a:cxnLst/>
              <a:rect l="l" t="t" r="r" b="b"/>
              <a:pathLst>
                <a:path w="12758" h="12577" extrusionOk="0">
                  <a:moveTo>
                    <a:pt x="7246" y="0"/>
                  </a:moveTo>
                  <a:cubicBezTo>
                    <a:pt x="6673" y="0"/>
                    <a:pt x="6069" y="104"/>
                    <a:pt x="5442" y="333"/>
                  </a:cubicBezTo>
                  <a:cubicBezTo>
                    <a:pt x="1" y="2765"/>
                    <a:pt x="1998" y="8842"/>
                    <a:pt x="5066" y="11245"/>
                  </a:cubicBezTo>
                  <a:cubicBezTo>
                    <a:pt x="5876" y="11968"/>
                    <a:pt x="5645" y="12576"/>
                    <a:pt x="5645" y="12576"/>
                  </a:cubicBezTo>
                  <a:lnTo>
                    <a:pt x="8770" y="12576"/>
                  </a:lnTo>
                  <a:cubicBezTo>
                    <a:pt x="8423" y="11360"/>
                    <a:pt x="12186" y="9363"/>
                    <a:pt x="12388" y="6151"/>
                  </a:cubicBezTo>
                  <a:cubicBezTo>
                    <a:pt x="12758" y="3369"/>
                    <a:pt x="10509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2">
              <a:extLst>
                <a:ext uri="{FF2B5EF4-FFF2-40B4-BE49-F238E27FC236}">
                  <a16:creationId xmlns:a16="http://schemas.microsoft.com/office/drawing/2014/main" id="{40ACBB09-634E-C5D4-18A4-7D7247812A34}"/>
                </a:ext>
              </a:extLst>
            </p:cNvPr>
            <p:cNvSpPr/>
            <p:nvPr/>
          </p:nvSpPr>
          <p:spPr>
            <a:xfrm>
              <a:off x="1062310" y="2693016"/>
              <a:ext cx="114926" cy="97390"/>
            </a:xfrm>
            <a:custGeom>
              <a:avLst/>
              <a:gdLst/>
              <a:ahLst/>
              <a:cxnLst/>
              <a:rect l="l" t="t" r="r" b="b"/>
              <a:pathLst>
                <a:path w="3821" h="3242" extrusionOk="0">
                  <a:moveTo>
                    <a:pt x="3473" y="0"/>
                  </a:moveTo>
                  <a:cubicBezTo>
                    <a:pt x="3444" y="1476"/>
                    <a:pt x="3821" y="3242"/>
                    <a:pt x="1679" y="3068"/>
                  </a:cubicBezTo>
                  <a:cubicBezTo>
                    <a:pt x="0" y="3010"/>
                    <a:pt x="377" y="1129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2">
              <a:extLst>
                <a:ext uri="{FF2B5EF4-FFF2-40B4-BE49-F238E27FC236}">
                  <a16:creationId xmlns:a16="http://schemas.microsoft.com/office/drawing/2014/main" id="{9A16F580-38CE-6BAB-27D8-2B54BC6666EA}"/>
                </a:ext>
              </a:extLst>
            </p:cNvPr>
            <p:cNvSpPr/>
            <p:nvPr/>
          </p:nvSpPr>
          <p:spPr>
            <a:xfrm>
              <a:off x="1010936" y="2404370"/>
              <a:ext cx="234213" cy="288684"/>
            </a:xfrm>
            <a:custGeom>
              <a:avLst/>
              <a:gdLst/>
              <a:ahLst/>
              <a:cxnLst/>
              <a:rect l="l" t="t" r="r" b="b"/>
              <a:pathLst>
                <a:path w="7787" h="9610" fill="none" extrusionOk="0">
                  <a:moveTo>
                    <a:pt x="4226" y="9609"/>
                  </a:moveTo>
                  <a:cubicBezTo>
                    <a:pt x="4226" y="9609"/>
                    <a:pt x="4168" y="4689"/>
                    <a:pt x="4603" y="3329"/>
                  </a:cubicBezTo>
                  <a:cubicBezTo>
                    <a:pt x="5037" y="1968"/>
                    <a:pt x="5905" y="926"/>
                    <a:pt x="6542" y="2084"/>
                  </a:cubicBezTo>
                  <a:cubicBezTo>
                    <a:pt x="7786" y="5818"/>
                    <a:pt x="1187" y="6744"/>
                    <a:pt x="666" y="3444"/>
                  </a:cubicBezTo>
                  <a:cubicBezTo>
                    <a:pt x="1" y="290"/>
                    <a:pt x="3561" y="0"/>
                    <a:pt x="2953" y="9609"/>
                  </a:cubicBezTo>
                </a:path>
              </a:pathLst>
            </a:custGeom>
            <a:solidFill>
              <a:schemeClr val="accent1"/>
            </a:solidFill>
            <a:ln w="9400" cap="flat" cmpd="sng">
              <a:solidFill>
                <a:schemeClr val="accen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2">
              <a:extLst>
                <a:ext uri="{FF2B5EF4-FFF2-40B4-BE49-F238E27FC236}">
                  <a16:creationId xmlns:a16="http://schemas.microsoft.com/office/drawing/2014/main" id="{E9EF3824-FABB-54C2-4F83-77B6FEF8A6BE}"/>
                </a:ext>
              </a:extLst>
            </p:cNvPr>
            <p:cNvSpPr/>
            <p:nvPr/>
          </p:nvSpPr>
          <p:spPr>
            <a:xfrm>
              <a:off x="1567050" y="2958400"/>
              <a:ext cx="2026039" cy="59575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2">
              <a:extLst>
                <a:ext uri="{FF2B5EF4-FFF2-40B4-BE49-F238E27FC236}">
                  <a16:creationId xmlns:a16="http://schemas.microsoft.com/office/drawing/2014/main" id="{006AF2BC-99A6-4E1A-3888-C62836478653}"/>
                </a:ext>
              </a:extLst>
            </p:cNvPr>
            <p:cNvSpPr/>
            <p:nvPr/>
          </p:nvSpPr>
          <p:spPr>
            <a:xfrm>
              <a:off x="3182052" y="1255012"/>
              <a:ext cx="841809" cy="641654"/>
            </a:xfrm>
            <a:custGeom>
              <a:avLst/>
              <a:gdLst/>
              <a:ahLst/>
              <a:cxnLst/>
              <a:rect l="l" t="t" r="r" b="b"/>
              <a:pathLst>
                <a:path w="27988" h="21360" extrusionOk="0">
                  <a:moveTo>
                    <a:pt x="26541" y="21360"/>
                  </a:moveTo>
                  <a:lnTo>
                    <a:pt x="1448" y="21360"/>
                  </a:lnTo>
                  <a:cubicBezTo>
                    <a:pt x="666" y="21360"/>
                    <a:pt x="0" y="20694"/>
                    <a:pt x="0" y="19913"/>
                  </a:cubicBezTo>
                  <a:lnTo>
                    <a:pt x="0" y="1447"/>
                  </a:lnTo>
                  <a:cubicBezTo>
                    <a:pt x="0" y="637"/>
                    <a:pt x="666" y="0"/>
                    <a:pt x="1448" y="0"/>
                  </a:cubicBezTo>
                  <a:lnTo>
                    <a:pt x="26541" y="0"/>
                  </a:lnTo>
                  <a:cubicBezTo>
                    <a:pt x="27322" y="0"/>
                    <a:pt x="27988" y="637"/>
                    <a:pt x="27988" y="1447"/>
                  </a:cubicBezTo>
                  <a:lnTo>
                    <a:pt x="27988" y="19913"/>
                  </a:lnTo>
                  <a:cubicBezTo>
                    <a:pt x="27988" y="20694"/>
                    <a:pt x="27322" y="21360"/>
                    <a:pt x="26541" y="21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2">
              <a:extLst>
                <a:ext uri="{FF2B5EF4-FFF2-40B4-BE49-F238E27FC236}">
                  <a16:creationId xmlns:a16="http://schemas.microsoft.com/office/drawing/2014/main" id="{0224CA14-AE04-81E7-0D0F-658181AB62AE}"/>
                </a:ext>
              </a:extLst>
            </p:cNvPr>
            <p:cNvSpPr/>
            <p:nvPr/>
          </p:nvSpPr>
          <p:spPr>
            <a:xfrm>
              <a:off x="3609490" y="1335848"/>
              <a:ext cx="150628" cy="218271"/>
            </a:xfrm>
            <a:custGeom>
              <a:avLst/>
              <a:gdLst/>
              <a:ahLst/>
              <a:cxnLst/>
              <a:rect l="l" t="t" r="r" b="b"/>
              <a:pathLst>
                <a:path w="5008" h="7266" extrusionOk="0">
                  <a:moveTo>
                    <a:pt x="4863" y="2374"/>
                  </a:moveTo>
                  <a:cubicBezTo>
                    <a:pt x="5007" y="2229"/>
                    <a:pt x="5007" y="2027"/>
                    <a:pt x="4863" y="1882"/>
                  </a:cubicBezTo>
                  <a:lnTo>
                    <a:pt x="4863" y="1882"/>
                  </a:lnTo>
                  <a:cubicBezTo>
                    <a:pt x="4776" y="1824"/>
                    <a:pt x="4689" y="1737"/>
                    <a:pt x="4602" y="1679"/>
                  </a:cubicBezTo>
                  <a:cubicBezTo>
                    <a:pt x="4602" y="1679"/>
                    <a:pt x="4602" y="1679"/>
                    <a:pt x="4602" y="1650"/>
                  </a:cubicBezTo>
                  <a:cubicBezTo>
                    <a:pt x="4515" y="1593"/>
                    <a:pt x="4428" y="1535"/>
                    <a:pt x="4342" y="1448"/>
                  </a:cubicBezTo>
                  <a:cubicBezTo>
                    <a:pt x="4342" y="1448"/>
                    <a:pt x="4342" y="1448"/>
                    <a:pt x="4342" y="1448"/>
                  </a:cubicBezTo>
                  <a:cubicBezTo>
                    <a:pt x="4226" y="1390"/>
                    <a:pt x="4139" y="1303"/>
                    <a:pt x="4052" y="1245"/>
                  </a:cubicBezTo>
                  <a:cubicBezTo>
                    <a:pt x="4052" y="1245"/>
                    <a:pt x="4052" y="1245"/>
                    <a:pt x="4052" y="1245"/>
                  </a:cubicBezTo>
                  <a:cubicBezTo>
                    <a:pt x="3965" y="1187"/>
                    <a:pt x="3850" y="1101"/>
                    <a:pt x="3763" y="1043"/>
                  </a:cubicBezTo>
                  <a:lnTo>
                    <a:pt x="3763" y="1043"/>
                  </a:lnTo>
                  <a:cubicBezTo>
                    <a:pt x="3647" y="985"/>
                    <a:pt x="3560" y="927"/>
                    <a:pt x="3444" y="869"/>
                  </a:cubicBezTo>
                  <a:lnTo>
                    <a:pt x="3444" y="869"/>
                  </a:lnTo>
                  <a:cubicBezTo>
                    <a:pt x="3358" y="811"/>
                    <a:pt x="3242" y="782"/>
                    <a:pt x="3126" y="724"/>
                  </a:cubicBezTo>
                  <a:lnTo>
                    <a:pt x="3126" y="724"/>
                  </a:lnTo>
                  <a:cubicBezTo>
                    <a:pt x="2258" y="290"/>
                    <a:pt x="1303" y="30"/>
                    <a:pt x="290" y="1"/>
                  </a:cubicBezTo>
                  <a:cubicBezTo>
                    <a:pt x="116" y="1"/>
                    <a:pt x="0" y="117"/>
                    <a:pt x="0" y="290"/>
                  </a:cubicBezTo>
                  <a:lnTo>
                    <a:pt x="0" y="7265"/>
                  </a:lnTo>
                  <a:lnTo>
                    <a:pt x="4892" y="23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2">
              <a:extLst>
                <a:ext uri="{FF2B5EF4-FFF2-40B4-BE49-F238E27FC236}">
                  <a16:creationId xmlns:a16="http://schemas.microsoft.com/office/drawing/2014/main" id="{3F1E0A0F-4DE5-A71C-20F4-BB68B805C076}"/>
                </a:ext>
              </a:extLst>
            </p:cNvPr>
            <p:cNvSpPr/>
            <p:nvPr/>
          </p:nvSpPr>
          <p:spPr>
            <a:xfrm>
              <a:off x="3374431" y="1360210"/>
              <a:ext cx="443132" cy="443420"/>
            </a:xfrm>
            <a:custGeom>
              <a:avLst/>
              <a:gdLst/>
              <a:ahLst/>
              <a:cxnLst/>
              <a:rect l="l" t="t" r="r" b="b"/>
              <a:pathLst>
                <a:path w="14733" h="14761" extrusionOk="0">
                  <a:moveTo>
                    <a:pt x="12301" y="2460"/>
                  </a:moveTo>
                  <a:lnTo>
                    <a:pt x="7468" y="7294"/>
                  </a:lnTo>
                  <a:lnTo>
                    <a:pt x="7468" y="347"/>
                  </a:lnTo>
                  <a:cubicBezTo>
                    <a:pt x="7468" y="145"/>
                    <a:pt x="7323" y="0"/>
                    <a:pt x="7121" y="0"/>
                  </a:cubicBezTo>
                  <a:cubicBezTo>
                    <a:pt x="3156" y="174"/>
                    <a:pt x="1" y="3560"/>
                    <a:pt x="174" y="7612"/>
                  </a:cubicBezTo>
                  <a:cubicBezTo>
                    <a:pt x="348" y="11346"/>
                    <a:pt x="3387" y="14385"/>
                    <a:pt x="7092" y="14558"/>
                  </a:cubicBezTo>
                  <a:cubicBezTo>
                    <a:pt x="11288" y="14761"/>
                    <a:pt x="14733" y="11432"/>
                    <a:pt x="14733" y="7294"/>
                  </a:cubicBezTo>
                  <a:cubicBezTo>
                    <a:pt x="14733" y="5441"/>
                    <a:pt x="14038" y="3763"/>
                    <a:pt x="12909" y="2489"/>
                  </a:cubicBezTo>
                  <a:cubicBezTo>
                    <a:pt x="12764" y="2287"/>
                    <a:pt x="12475" y="2287"/>
                    <a:pt x="12301" y="24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2">
              <a:extLst>
                <a:ext uri="{FF2B5EF4-FFF2-40B4-BE49-F238E27FC236}">
                  <a16:creationId xmlns:a16="http://schemas.microsoft.com/office/drawing/2014/main" id="{7A586B85-5457-620A-9CDA-D42836CD338B}"/>
                </a:ext>
              </a:extLst>
            </p:cNvPr>
            <p:cNvSpPr/>
            <p:nvPr/>
          </p:nvSpPr>
          <p:spPr>
            <a:xfrm>
              <a:off x="3599023" y="1428008"/>
              <a:ext cx="218543" cy="305206"/>
            </a:xfrm>
            <a:custGeom>
              <a:avLst/>
              <a:gdLst/>
              <a:ahLst/>
              <a:cxnLst/>
              <a:rect l="l" t="t" r="r" b="b"/>
              <a:pathLst>
                <a:path w="7266" h="10160" extrusionOk="0">
                  <a:moveTo>
                    <a:pt x="5153" y="10159"/>
                  </a:moveTo>
                  <a:cubicBezTo>
                    <a:pt x="6455" y="8857"/>
                    <a:pt x="7266" y="7034"/>
                    <a:pt x="7266" y="5037"/>
                  </a:cubicBezTo>
                  <a:cubicBezTo>
                    <a:pt x="7266" y="3155"/>
                    <a:pt x="6571" y="1448"/>
                    <a:pt x="5384" y="145"/>
                  </a:cubicBezTo>
                  <a:cubicBezTo>
                    <a:pt x="5268" y="1"/>
                    <a:pt x="5037" y="1"/>
                    <a:pt x="4892" y="145"/>
                  </a:cubicBezTo>
                  <a:lnTo>
                    <a:pt x="1" y="50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2">
              <a:extLst>
                <a:ext uri="{FF2B5EF4-FFF2-40B4-BE49-F238E27FC236}">
                  <a16:creationId xmlns:a16="http://schemas.microsoft.com/office/drawing/2014/main" id="{678A1995-BB71-71CD-B4E9-045C5E3845DE}"/>
                </a:ext>
              </a:extLst>
            </p:cNvPr>
            <p:cNvSpPr/>
            <p:nvPr/>
          </p:nvSpPr>
          <p:spPr>
            <a:xfrm>
              <a:off x="752275" y="2300331"/>
              <a:ext cx="21000" cy="495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2">
              <a:extLst>
                <a:ext uri="{FF2B5EF4-FFF2-40B4-BE49-F238E27FC236}">
                  <a16:creationId xmlns:a16="http://schemas.microsoft.com/office/drawing/2014/main" id="{CE6DA996-58ED-0838-BED3-1ADB3F79FDA2}"/>
                </a:ext>
              </a:extLst>
            </p:cNvPr>
            <p:cNvSpPr/>
            <p:nvPr/>
          </p:nvSpPr>
          <p:spPr>
            <a:xfrm>
              <a:off x="3222125" y="1328340"/>
              <a:ext cx="21000" cy="4950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52789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79BE2-7DCE-D9BB-7524-893BEB041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BBB6-C6FF-FA2E-5E45-9E8EA6346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Lexend" panose="020B0604020202020204"/>
              </a:rPr>
              <a:t>Inserting </a:t>
            </a:r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In Bank</a:t>
            </a:r>
            <a:endParaRPr lang="en-IN" b="1" dirty="0">
              <a:solidFill>
                <a:schemeClr val="tx2"/>
              </a:solidFill>
              <a:latin typeface="Lexend" panose="020B0604020202020204"/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94269E51-56E0-35E6-8504-255F19853E1F}"/>
              </a:ext>
            </a:extLst>
          </p:cNvPr>
          <p:cNvCxnSpPr>
            <a:cxnSpLocks/>
          </p:cNvCxnSpPr>
          <p:nvPr/>
        </p:nvCxnSpPr>
        <p:spPr>
          <a:xfrm>
            <a:off x="3230880" y="901265"/>
            <a:ext cx="253746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E5A4D02-B96F-B9C2-EE30-FE47DBC8D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62" y="1835675"/>
            <a:ext cx="3320714" cy="14369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449DA5-79F2-B06A-9CD0-6A45EACC1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889" y="1835675"/>
            <a:ext cx="3059457" cy="14369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78649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EAD8F-C9A0-A90B-4FE7-EED049D8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5B680-D430-2DAC-C3B0-675A19C6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Lexend" panose="020B0604020202020204"/>
              </a:rPr>
              <a:t>Inserting </a:t>
            </a:r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In Branch</a:t>
            </a:r>
            <a:endParaRPr lang="en-IN" b="1" dirty="0">
              <a:solidFill>
                <a:schemeClr val="tx2"/>
              </a:solidFill>
              <a:latin typeface="Lexend" panose="020B0604020202020204"/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794A1CCB-6B81-C078-1957-4F126D16AA8E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EE163EA-B298-0F3C-3018-DF906312C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51" y="1814089"/>
            <a:ext cx="3382594" cy="143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AEB28E-B9DF-22FF-E3CF-48D52B615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759" y="1814088"/>
            <a:ext cx="3245092" cy="143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1519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38CC2-6280-F00C-92A8-C4030EE88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AD62-B2AC-B999-6FB4-679FFF5D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Lexend" panose="020B0604020202020204"/>
              </a:rPr>
              <a:t>Inserting </a:t>
            </a:r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In Customer</a:t>
            </a:r>
            <a:endParaRPr lang="en-IN" b="1" dirty="0">
              <a:solidFill>
                <a:schemeClr val="tx2"/>
              </a:solidFill>
              <a:latin typeface="Lexend" panose="020B0604020202020204"/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8B068EF6-E05F-9F47-DADB-C8793AEABCC6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1C80FA3-A56E-16B5-6440-5A4A57172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9" y="1736414"/>
            <a:ext cx="3169460" cy="1522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7BD41F-8166-E609-39BD-3DA928FC3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06" y="1736414"/>
            <a:ext cx="3389467" cy="1522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07039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1AA59-2F4C-65A2-C8D4-277333DA8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D1805-FC3E-9275-9C5A-0798AD573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Lexend" panose="020B0604020202020204"/>
              </a:rPr>
              <a:t>Inserting </a:t>
            </a:r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In Account</a:t>
            </a:r>
            <a:endParaRPr lang="en-IN" b="1" dirty="0">
              <a:solidFill>
                <a:schemeClr val="tx2"/>
              </a:solidFill>
              <a:latin typeface="Lexend" panose="020B0604020202020204"/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07FA1109-FAB0-ABD2-A26A-13CC352217A7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E0EB7AD-7623-FEBA-ED58-043D24924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31" y="1619651"/>
            <a:ext cx="3867409" cy="2053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F7C6D-50CC-0F49-6DFF-46CD12B59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926" y="1619651"/>
            <a:ext cx="3867409" cy="2053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28639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7A498-9204-AEF8-C9B7-3E7AF64BA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63C94-F22F-ABEF-8042-429B3A96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Lexend" panose="020B0604020202020204"/>
              </a:rPr>
              <a:t>Inserting </a:t>
            </a:r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In Transaction</a:t>
            </a:r>
            <a:endParaRPr lang="en-IN" b="1" dirty="0">
              <a:solidFill>
                <a:schemeClr val="tx2"/>
              </a:solidFill>
              <a:latin typeface="Lexend" panose="020B0604020202020204"/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AC707734-9DF6-0DFE-00FF-C67FC565AA9C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64942-4D89-5DE9-B89B-F4E09B349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05" y="1802030"/>
            <a:ext cx="3430718" cy="1539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BCBE90-812A-195B-75F4-93999AB2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60" y="1802031"/>
            <a:ext cx="3265713" cy="1539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30618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1298F-6A53-F7F3-188C-3DFA24BE4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DA11-7809-D12F-3B3A-B7D30D186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Lexend" panose="020B0604020202020204"/>
              </a:rPr>
              <a:t>Inserting</a:t>
            </a:r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 in Loan</a:t>
            </a:r>
            <a:endParaRPr lang="en-IN" b="1" dirty="0">
              <a:solidFill>
                <a:schemeClr val="tx2"/>
              </a:solidFill>
              <a:latin typeface="Lexend" panose="020B0604020202020204"/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84493FBC-9AAD-ADB5-6DC7-D6938DE7F76B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D610947-23A9-3840-C1EB-B74DE12C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75" y="1735920"/>
            <a:ext cx="3251866" cy="15960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0DB9C5-5205-0906-350A-EDC72EF0F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141" y="1735920"/>
            <a:ext cx="3321524" cy="15960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84026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53"/>
          <p:cNvSpPr txBox="1">
            <a:spLocks noGrp="1"/>
          </p:cNvSpPr>
          <p:nvPr>
            <p:ph type="title"/>
          </p:nvPr>
        </p:nvSpPr>
        <p:spPr>
          <a:xfrm>
            <a:off x="1911840" y="-295380"/>
            <a:ext cx="51984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spc="-1" dirty="0">
                <a:solidFill>
                  <a:schemeClr val="dk1"/>
                </a:solidFill>
                <a:latin typeface="Lexend" panose="020B0604020202020204"/>
              </a:rPr>
              <a:t>Performing</a:t>
            </a:r>
            <a:r>
              <a:rPr lang="fr-FR" sz="4400" b="1" u="sng" spc="-1" dirty="0">
                <a:solidFill>
                  <a:schemeClr val="dk1"/>
                </a:solidFill>
                <a:latin typeface="Lexend" panose="020B0604020202020204"/>
              </a:rPr>
              <a:t> </a:t>
            </a:r>
            <a:r>
              <a:rPr lang="fr-FR" sz="4400" b="1" spc="-1" dirty="0">
                <a:solidFill>
                  <a:schemeClr val="tx2"/>
                </a:solidFill>
                <a:latin typeface="Lexend" panose="020B0604020202020204"/>
              </a:rPr>
              <a:t>DML</a:t>
            </a:r>
            <a:r>
              <a:rPr lang="fr-FR" sz="4400" b="1" u="sng" spc="-1" dirty="0">
                <a:solidFill>
                  <a:schemeClr val="dk1"/>
                </a:solidFill>
                <a:latin typeface="Lexend" panose="020B0604020202020204"/>
              </a:rPr>
              <a:t> </a:t>
            </a:r>
            <a:r>
              <a:rPr lang="fr-FR" sz="2400" b="1" spc="-1" dirty="0">
                <a:latin typeface="Lexend" panose="020B0604020202020204"/>
              </a:rPr>
              <a:t>Operation</a:t>
            </a:r>
            <a:endParaRPr sz="2400" b="1" dirty="0">
              <a:solidFill>
                <a:schemeClr val="lt2"/>
              </a:solidFill>
              <a:latin typeface="Lexend" panose="020B0604020202020204"/>
            </a:endParaRPr>
          </a:p>
        </p:txBody>
      </p:sp>
      <p:cxnSp>
        <p:nvCxnSpPr>
          <p:cNvPr id="2256" name="Google Shape;2256;p53"/>
          <p:cNvCxnSpPr/>
          <p:nvPr/>
        </p:nvCxnSpPr>
        <p:spPr>
          <a:xfrm>
            <a:off x="3216150" y="1264077"/>
            <a:ext cx="271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B74C4BB-7855-ACC8-8CAB-B7C9A1FB468B}"/>
              </a:ext>
            </a:extLst>
          </p:cNvPr>
          <p:cNvSpPr txBox="1"/>
          <p:nvPr/>
        </p:nvSpPr>
        <p:spPr>
          <a:xfrm>
            <a:off x="3550920" y="1264077"/>
            <a:ext cx="7635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Lexend" panose="020B0604020202020204"/>
              </a:rPr>
              <a:t>Insert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Lexend" panose="020B0604020202020204"/>
              </a:rPr>
              <a:t>Update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Lexend" panose="020B0604020202020204"/>
              </a:rPr>
              <a:t>Delete</a:t>
            </a:r>
            <a:endParaRPr lang="en-IN" sz="2800" b="1" dirty="0">
              <a:latin typeface="Lexend" panose="020B0604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55440-2B1D-8479-796E-875C8E8D2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357E-E3C7-FE3D-4CD5-060BD6AB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Insert </a:t>
            </a:r>
            <a:r>
              <a:rPr lang="en-US" b="1" dirty="0">
                <a:solidFill>
                  <a:schemeClr val="tx1"/>
                </a:solidFill>
                <a:latin typeface="Lexend" panose="020B0604020202020204"/>
              </a:rPr>
              <a:t>Operation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14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 MySQL, the INSERT statement is used to add new rows of data to a table.</a:t>
            </a:r>
            <a:br>
              <a:rPr lang="en-US" sz="1400" dirty="0"/>
            </a:b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7EF5D7F6-8267-AB1D-49CF-8AC28CF051D7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9C0639A-95A8-E456-F4DE-FF651D8B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80" y="1619650"/>
            <a:ext cx="7033870" cy="13055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576A68-54DB-1712-9770-40E7CD9F5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85" y="3074579"/>
            <a:ext cx="3878935" cy="1886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14C580-6715-6F2D-1FD1-6AC16A827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75" y="3074578"/>
            <a:ext cx="3878935" cy="188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84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D7797-2F72-6FE3-7B47-C4988E8ED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AD31-5D72-BCB4-D96A-99E973C7F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" b="1" spc="-1" dirty="0">
                <a:latin typeface="Lexend" panose="020B0604020202020204"/>
              </a:rPr>
              <a:t>Update</a:t>
            </a:r>
            <a:r>
              <a:rPr lang="en" sz="3200" b="1" strike="noStrike" spc="-1" dirty="0">
                <a:solidFill>
                  <a:schemeClr val="dk1"/>
                </a:solidFill>
                <a:latin typeface="Lexend" panose="020B0604020202020204"/>
              </a:rPr>
              <a:t> </a:t>
            </a:r>
            <a:r>
              <a:rPr lang="en" sz="3200" b="1" strike="noStrike" spc="-1" dirty="0">
                <a:solidFill>
                  <a:schemeClr val="tx2"/>
                </a:solidFill>
                <a:latin typeface="Lexend" panose="020B0604020202020204"/>
              </a:rPr>
              <a:t>Operations</a:t>
            </a:r>
            <a:br>
              <a:rPr lang="en" sz="3200" b="0" strike="noStrike" spc="-1" dirty="0">
                <a:solidFill>
                  <a:schemeClr val="tx2"/>
                </a:solidFill>
                <a:latin typeface="Libre Baskerville"/>
              </a:rPr>
            </a:br>
            <a:br>
              <a:rPr lang="en" sz="3200" b="0" strike="noStrike" spc="-1" dirty="0">
                <a:solidFill>
                  <a:schemeClr val="tx2"/>
                </a:solidFill>
                <a:latin typeface="Libre Baskerville"/>
              </a:rPr>
            </a:br>
            <a:r>
              <a:rPr lang="en-US" sz="12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The UPDATE statement in MySQL is used to modify existing records in a table.</a:t>
            </a:r>
            <a:br>
              <a:rPr lang="en-US" sz="1400" dirty="0"/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A8792837-3337-C001-A6B5-CD3AF34C7CA8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D81EA5F-B171-11A7-3B79-49A5D5789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50" y="1619651"/>
            <a:ext cx="6302286" cy="1089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26FA79-7C6A-F814-BA9B-411975AEC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25" y="2798614"/>
            <a:ext cx="7748336" cy="210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5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43"/>
          <p:cNvSpPr txBox="1">
            <a:spLocks noGrp="1"/>
          </p:cNvSpPr>
          <p:nvPr>
            <p:ph type="title"/>
          </p:nvPr>
        </p:nvSpPr>
        <p:spPr>
          <a:xfrm>
            <a:off x="4276925" y="1364150"/>
            <a:ext cx="4153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xend"/>
              </a:rPr>
              <a:t>INTRODUCTION</a:t>
            </a:r>
            <a:endParaRPr b="1" dirty="0">
              <a:latin typeface="Lexend"/>
            </a:endParaRPr>
          </a:p>
        </p:txBody>
      </p:sp>
      <p:sp>
        <p:nvSpPr>
          <p:cNvPr id="1887" name="Google Shape;1887;p43"/>
          <p:cNvSpPr txBox="1">
            <a:spLocks noGrp="1"/>
          </p:cNvSpPr>
          <p:nvPr>
            <p:ph type="subTitle" idx="1"/>
          </p:nvPr>
        </p:nvSpPr>
        <p:spPr>
          <a:xfrm>
            <a:off x="4413800" y="2316208"/>
            <a:ext cx="41538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400" b="0" strike="noStrike" spc="-1" dirty="0">
                <a:solidFill>
                  <a:schemeClr val="dk1"/>
                </a:solidFill>
                <a:latin typeface="Source Sans 3"/>
                <a:ea typeface="Source Sans 3"/>
              </a:rPr>
              <a:t>A bank management system is a suite of software solutions that automate and manage various aspects of banking operations. This includes processing transactions, maintaining records, and complying with regulations.</a:t>
            </a:r>
            <a:endParaRPr lang="en-US" sz="1400" b="0" strike="noStrike" spc="-1" dirty="0">
              <a:solidFill>
                <a:srgbClr val="000000"/>
              </a:solidFill>
              <a:latin typeface="OpenSymbol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888" name="Google Shape;1888;p43"/>
          <p:cNvCxnSpPr/>
          <p:nvPr/>
        </p:nvCxnSpPr>
        <p:spPr>
          <a:xfrm>
            <a:off x="4670150" y="2215800"/>
            <a:ext cx="3641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89" name="Google Shape;1889;p43"/>
          <p:cNvGrpSpPr/>
          <p:nvPr/>
        </p:nvGrpSpPr>
        <p:grpSpPr>
          <a:xfrm>
            <a:off x="726562" y="1255007"/>
            <a:ext cx="2833748" cy="2745069"/>
            <a:chOff x="726562" y="1255007"/>
            <a:chExt cx="2833748" cy="2745069"/>
          </a:xfrm>
        </p:grpSpPr>
        <p:sp>
          <p:nvSpPr>
            <p:cNvPr id="1890" name="Google Shape;1890;p43"/>
            <p:cNvSpPr/>
            <p:nvPr/>
          </p:nvSpPr>
          <p:spPr>
            <a:xfrm>
              <a:off x="1218500" y="3577625"/>
              <a:ext cx="2341810" cy="186876"/>
            </a:xfrm>
            <a:custGeom>
              <a:avLst/>
              <a:gdLst/>
              <a:ahLst/>
              <a:cxnLst/>
              <a:rect l="l" t="t" r="r" b="b"/>
              <a:pathLst>
                <a:path w="27153" h="1442" extrusionOk="0">
                  <a:moveTo>
                    <a:pt x="13571" y="1"/>
                  </a:moveTo>
                  <a:cubicBezTo>
                    <a:pt x="6082" y="1"/>
                    <a:pt x="1" y="320"/>
                    <a:pt x="1" y="716"/>
                  </a:cubicBezTo>
                  <a:cubicBezTo>
                    <a:pt x="1" y="1111"/>
                    <a:pt x="6082" y="1441"/>
                    <a:pt x="13571" y="1441"/>
                  </a:cubicBezTo>
                  <a:cubicBezTo>
                    <a:pt x="21071" y="1441"/>
                    <a:pt x="27153" y="1111"/>
                    <a:pt x="27153" y="716"/>
                  </a:cubicBezTo>
                  <a:cubicBezTo>
                    <a:pt x="27153" y="320"/>
                    <a:pt x="21071" y="1"/>
                    <a:pt x="1357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1548324" y="1255007"/>
              <a:ext cx="1682159" cy="2413884"/>
            </a:xfrm>
            <a:custGeom>
              <a:avLst/>
              <a:gdLst/>
              <a:ahLst/>
              <a:cxnLst/>
              <a:rect l="l" t="t" r="r" b="b"/>
              <a:pathLst>
                <a:path w="54789" h="78898" extrusionOk="0">
                  <a:moveTo>
                    <a:pt x="1" y="0"/>
                  </a:moveTo>
                  <a:lnTo>
                    <a:pt x="1" y="78897"/>
                  </a:lnTo>
                  <a:lnTo>
                    <a:pt x="54789" y="78897"/>
                  </a:lnTo>
                  <a:lnTo>
                    <a:pt x="547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3"/>
            <p:cNvSpPr/>
            <p:nvPr/>
          </p:nvSpPr>
          <p:spPr>
            <a:xfrm rot="-5400000">
              <a:off x="1103685" y="1810334"/>
              <a:ext cx="1033979" cy="26000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3"/>
            <p:cNvSpPr/>
            <p:nvPr/>
          </p:nvSpPr>
          <p:spPr>
            <a:xfrm>
              <a:off x="726562" y="3813200"/>
              <a:ext cx="1612413" cy="186876"/>
            </a:xfrm>
            <a:custGeom>
              <a:avLst/>
              <a:gdLst/>
              <a:ahLst/>
              <a:cxnLst/>
              <a:rect l="l" t="t" r="r" b="b"/>
              <a:pathLst>
                <a:path w="27153" h="1442" extrusionOk="0">
                  <a:moveTo>
                    <a:pt x="13571" y="1"/>
                  </a:moveTo>
                  <a:cubicBezTo>
                    <a:pt x="6082" y="1"/>
                    <a:pt x="1" y="320"/>
                    <a:pt x="1" y="716"/>
                  </a:cubicBezTo>
                  <a:cubicBezTo>
                    <a:pt x="1" y="1111"/>
                    <a:pt x="6082" y="1441"/>
                    <a:pt x="13571" y="1441"/>
                  </a:cubicBezTo>
                  <a:cubicBezTo>
                    <a:pt x="21071" y="1441"/>
                    <a:pt x="27153" y="1111"/>
                    <a:pt x="27153" y="716"/>
                  </a:cubicBezTo>
                  <a:cubicBezTo>
                    <a:pt x="27153" y="320"/>
                    <a:pt x="21071" y="1"/>
                    <a:pt x="1357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>
              <a:off x="1752716" y="2110374"/>
              <a:ext cx="1306269" cy="31"/>
            </a:xfrm>
            <a:custGeom>
              <a:avLst/>
              <a:gdLst/>
              <a:ahLst/>
              <a:cxnLst/>
              <a:rect l="l" t="t" r="r" b="b"/>
              <a:pathLst>
                <a:path w="42546" h="1" fill="none" extrusionOk="0">
                  <a:moveTo>
                    <a:pt x="0" y="1"/>
                  </a:moveTo>
                  <a:lnTo>
                    <a:pt x="4254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>
              <a:off x="1752716" y="1394886"/>
              <a:ext cx="1133014" cy="558787"/>
            </a:xfrm>
            <a:custGeom>
              <a:avLst/>
              <a:gdLst/>
              <a:ahLst/>
              <a:cxnLst/>
              <a:rect l="l" t="t" r="r" b="b"/>
              <a:pathLst>
                <a:path w="36903" h="18264" fill="none" extrusionOk="0">
                  <a:moveTo>
                    <a:pt x="0" y="18264"/>
                  </a:moveTo>
                  <a:lnTo>
                    <a:pt x="5644" y="12649"/>
                  </a:lnTo>
                  <a:lnTo>
                    <a:pt x="10883" y="17280"/>
                  </a:lnTo>
                  <a:lnTo>
                    <a:pt x="22344" y="4719"/>
                  </a:lnTo>
                  <a:lnTo>
                    <a:pt x="25209" y="7295"/>
                  </a:lnTo>
                  <a:lnTo>
                    <a:pt x="30564" y="1940"/>
                  </a:lnTo>
                  <a:lnTo>
                    <a:pt x="36902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>
              <a:off x="2885730" y="1394886"/>
              <a:ext cx="31" cy="715525"/>
            </a:xfrm>
            <a:custGeom>
              <a:avLst/>
              <a:gdLst/>
              <a:ahLst/>
              <a:cxnLst/>
              <a:rect l="l" t="t" r="r" b="b"/>
              <a:pathLst>
                <a:path w="1" h="23387" fill="none" extrusionOk="0">
                  <a:moveTo>
                    <a:pt x="0" y="1"/>
                  </a:moveTo>
                  <a:lnTo>
                    <a:pt x="0" y="23387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>
              <a:off x="2786190" y="1424134"/>
              <a:ext cx="31" cy="689825"/>
            </a:xfrm>
            <a:custGeom>
              <a:avLst/>
              <a:gdLst/>
              <a:ahLst/>
              <a:cxnLst/>
              <a:rect l="l" t="t" r="r" b="b"/>
              <a:pathLst>
                <a:path w="1" h="22547" fill="none" extrusionOk="0">
                  <a:moveTo>
                    <a:pt x="1" y="0"/>
                  </a:moveTo>
                  <a:lnTo>
                    <a:pt x="1" y="22546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3"/>
            <p:cNvSpPr/>
            <p:nvPr/>
          </p:nvSpPr>
          <p:spPr>
            <a:xfrm>
              <a:off x="2691101" y="1454239"/>
              <a:ext cx="31" cy="656171"/>
            </a:xfrm>
            <a:custGeom>
              <a:avLst/>
              <a:gdLst/>
              <a:ahLst/>
              <a:cxnLst/>
              <a:rect l="l" t="t" r="r" b="b"/>
              <a:pathLst>
                <a:path w="1" h="21447" fill="none" extrusionOk="0">
                  <a:moveTo>
                    <a:pt x="1" y="0"/>
                  </a:moveTo>
                  <a:lnTo>
                    <a:pt x="1" y="21447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3"/>
            <p:cNvSpPr/>
            <p:nvPr/>
          </p:nvSpPr>
          <p:spPr>
            <a:xfrm>
              <a:off x="2604917" y="1540119"/>
              <a:ext cx="31" cy="570291"/>
            </a:xfrm>
            <a:custGeom>
              <a:avLst/>
              <a:gdLst/>
              <a:ahLst/>
              <a:cxnLst/>
              <a:rect l="l" t="t" r="r" b="b"/>
              <a:pathLst>
                <a:path w="1" h="18640" fill="none" extrusionOk="0">
                  <a:moveTo>
                    <a:pt x="0" y="1"/>
                  </a:moveTo>
                  <a:lnTo>
                    <a:pt x="0" y="1864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3"/>
            <p:cNvSpPr/>
            <p:nvPr/>
          </p:nvSpPr>
          <p:spPr>
            <a:xfrm>
              <a:off x="2526716" y="1618044"/>
              <a:ext cx="31" cy="492365"/>
            </a:xfrm>
            <a:custGeom>
              <a:avLst/>
              <a:gdLst/>
              <a:ahLst/>
              <a:cxnLst/>
              <a:rect l="l" t="t" r="r" b="b"/>
              <a:pathLst>
                <a:path w="1" h="16093" fill="none" extrusionOk="0">
                  <a:moveTo>
                    <a:pt x="0" y="1"/>
                  </a:moveTo>
                  <a:lnTo>
                    <a:pt x="0" y="16093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3"/>
            <p:cNvSpPr/>
            <p:nvPr/>
          </p:nvSpPr>
          <p:spPr>
            <a:xfrm>
              <a:off x="2438720" y="1539232"/>
              <a:ext cx="31" cy="571178"/>
            </a:xfrm>
            <a:custGeom>
              <a:avLst/>
              <a:gdLst/>
              <a:ahLst/>
              <a:cxnLst/>
              <a:rect l="l" t="t" r="r" b="b"/>
              <a:pathLst>
                <a:path w="1" h="18669" fill="none" extrusionOk="0">
                  <a:moveTo>
                    <a:pt x="1" y="1"/>
                  </a:moveTo>
                  <a:lnTo>
                    <a:pt x="1" y="18669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3"/>
            <p:cNvSpPr/>
            <p:nvPr/>
          </p:nvSpPr>
          <p:spPr>
            <a:xfrm>
              <a:off x="2360550" y="1625142"/>
              <a:ext cx="31" cy="485267"/>
            </a:xfrm>
            <a:custGeom>
              <a:avLst/>
              <a:gdLst/>
              <a:ahLst/>
              <a:cxnLst/>
              <a:rect l="l" t="t" r="r" b="b"/>
              <a:pathLst>
                <a:path w="1" h="15861" fill="none" extrusionOk="0">
                  <a:moveTo>
                    <a:pt x="0" y="0"/>
                  </a:moveTo>
                  <a:lnTo>
                    <a:pt x="0" y="1586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3"/>
            <p:cNvSpPr/>
            <p:nvPr/>
          </p:nvSpPr>
          <p:spPr>
            <a:xfrm>
              <a:off x="2273444" y="1720750"/>
              <a:ext cx="31" cy="389658"/>
            </a:xfrm>
            <a:custGeom>
              <a:avLst/>
              <a:gdLst/>
              <a:ahLst/>
              <a:cxnLst/>
              <a:rect l="l" t="t" r="r" b="b"/>
              <a:pathLst>
                <a:path w="1" h="12736" fill="none" extrusionOk="0">
                  <a:moveTo>
                    <a:pt x="1" y="1"/>
                  </a:moveTo>
                  <a:lnTo>
                    <a:pt x="1" y="12736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3"/>
            <p:cNvSpPr/>
            <p:nvPr/>
          </p:nvSpPr>
          <p:spPr>
            <a:xfrm>
              <a:off x="2182808" y="1818164"/>
              <a:ext cx="31" cy="292243"/>
            </a:xfrm>
            <a:custGeom>
              <a:avLst/>
              <a:gdLst/>
              <a:ahLst/>
              <a:cxnLst/>
              <a:rect l="l" t="t" r="r" b="b"/>
              <a:pathLst>
                <a:path w="1" h="9552" fill="none" extrusionOk="0">
                  <a:moveTo>
                    <a:pt x="1" y="1"/>
                  </a:moveTo>
                  <a:lnTo>
                    <a:pt x="1" y="9552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3"/>
            <p:cNvSpPr/>
            <p:nvPr/>
          </p:nvSpPr>
          <p:spPr>
            <a:xfrm>
              <a:off x="2086830" y="1923532"/>
              <a:ext cx="31" cy="186874"/>
            </a:xfrm>
            <a:custGeom>
              <a:avLst/>
              <a:gdLst/>
              <a:ahLst/>
              <a:cxnLst/>
              <a:rect l="l" t="t" r="r" b="b"/>
              <a:pathLst>
                <a:path w="1" h="6108" fill="none" extrusionOk="0">
                  <a:moveTo>
                    <a:pt x="1" y="1"/>
                  </a:moveTo>
                  <a:lnTo>
                    <a:pt x="1" y="6108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3"/>
            <p:cNvSpPr/>
            <p:nvPr/>
          </p:nvSpPr>
          <p:spPr>
            <a:xfrm>
              <a:off x="2004207" y="1851818"/>
              <a:ext cx="31" cy="256814"/>
            </a:xfrm>
            <a:custGeom>
              <a:avLst/>
              <a:gdLst/>
              <a:ahLst/>
              <a:cxnLst/>
              <a:rect l="l" t="t" r="r" b="b"/>
              <a:pathLst>
                <a:path w="1" h="8394" fill="none" extrusionOk="0">
                  <a:moveTo>
                    <a:pt x="0" y="8394"/>
                  </a:moveTo>
                  <a:lnTo>
                    <a:pt x="0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3"/>
            <p:cNvSpPr/>
            <p:nvPr/>
          </p:nvSpPr>
          <p:spPr>
            <a:xfrm>
              <a:off x="1926006" y="1781848"/>
              <a:ext cx="31" cy="328560"/>
            </a:xfrm>
            <a:custGeom>
              <a:avLst/>
              <a:gdLst/>
              <a:ahLst/>
              <a:cxnLst/>
              <a:rect l="l" t="t" r="r" b="b"/>
              <a:pathLst>
                <a:path w="1" h="10739" fill="none" extrusionOk="0">
                  <a:moveTo>
                    <a:pt x="0" y="1"/>
                  </a:moveTo>
                  <a:lnTo>
                    <a:pt x="0" y="10739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3"/>
            <p:cNvSpPr/>
            <p:nvPr/>
          </p:nvSpPr>
          <p:spPr>
            <a:xfrm>
              <a:off x="1847804" y="1858885"/>
              <a:ext cx="31" cy="249747"/>
            </a:xfrm>
            <a:custGeom>
              <a:avLst/>
              <a:gdLst/>
              <a:ahLst/>
              <a:cxnLst/>
              <a:rect l="l" t="t" r="r" b="b"/>
              <a:pathLst>
                <a:path w="1" h="8163" fill="none" extrusionOk="0">
                  <a:moveTo>
                    <a:pt x="0" y="1"/>
                  </a:moveTo>
                  <a:lnTo>
                    <a:pt x="0" y="8163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3"/>
            <p:cNvSpPr/>
            <p:nvPr/>
          </p:nvSpPr>
          <p:spPr>
            <a:xfrm>
              <a:off x="1752716" y="1953637"/>
              <a:ext cx="31" cy="154994"/>
            </a:xfrm>
            <a:custGeom>
              <a:avLst/>
              <a:gdLst/>
              <a:ahLst/>
              <a:cxnLst/>
              <a:rect l="l" t="t" r="r" b="b"/>
              <a:pathLst>
                <a:path w="1" h="5066" fill="none" extrusionOk="0">
                  <a:moveTo>
                    <a:pt x="0" y="1"/>
                  </a:moveTo>
                  <a:lnTo>
                    <a:pt x="0" y="5066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3"/>
            <p:cNvSpPr/>
            <p:nvPr/>
          </p:nvSpPr>
          <p:spPr>
            <a:xfrm>
              <a:off x="2413851" y="1514450"/>
              <a:ext cx="49799" cy="50482"/>
            </a:xfrm>
            <a:custGeom>
              <a:avLst/>
              <a:gdLst/>
              <a:ahLst/>
              <a:cxnLst/>
              <a:rect l="l" t="t" r="r" b="b"/>
              <a:pathLst>
                <a:path w="1622" h="1650" extrusionOk="0">
                  <a:moveTo>
                    <a:pt x="811" y="0"/>
                  </a:moveTo>
                  <a:cubicBezTo>
                    <a:pt x="348" y="0"/>
                    <a:pt x="1" y="376"/>
                    <a:pt x="1" y="811"/>
                  </a:cubicBezTo>
                  <a:cubicBezTo>
                    <a:pt x="1" y="1274"/>
                    <a:pt x="348" y="1650"/>
                    <a:pt x="811" y="1650"/>
                  </a:cubicBezTo>
                  <a:cubicBezTo>
                    <a:pt x="1245" y="1650"/>
                    <a:pt x="1621" y="1274"/>
                    <a:pt x="1621" y="811"/>
                  </a:cubicBezTo>
                  <a:cubicBezTo>
                    <a:pt x="1621" y="376"/>
                    <a:pt x="1245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3"/>
            <p:cNvSpPr/>
            <p:nvPr/>
          </p:nvSpPr>
          <p:spPr>
            <a:xfrm>
              <a:off x="2501816" y="1593262"/>
              <a:ext cx="49799" cy="49594"/>
            </a:xfrm>
            <a:custGeom>
              <a:avLst/>
              <a:gdLst/>
              <a:ahLst/>
              <a:cxnLst/>
              <a:rect l="l" t="t" r="r" b="b"/>
              <a:pathLst>
                <a:path w="1622" h="1621" extrusionOk="0">
                  <a:moveTo>
                    <a:pt x="811" y="0"/>
                  </a:moveTo>
                  <a:cubicBezTo>
                    <a:pt x="377" y="0"/>
                    <a:pt x="1" y="347"/>
                    <a:pt x="1" y="811"/>
                  </a:cubicBezTo>
                  <a:cubicBezTo>
                    <a:pt x="1" y="1245"/>
                    <a:pt x="377" y="1621"/>
                    <a:pt x="811" y="1621"/>
                  </a:cubicBezTo>
                  <a:cubicBezTo>
                    <a:pt x="1274" y="1621"/>
                    <a:pt x="1622" y="1245"/>
                    <a:pt x="1622" y="811"/>
                  </a:cubicBezTo>
                  <a:cubicBezTo>
                    <a:pt x="1622" y="347"/>
                    <a:pt x="1274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3"/>
            <p:cNvSpPr/>
            <p:nvPr/>
          </p:nvSpPr>
          <p:spPr>
            <a:xfrm>
              <a:off x="2335507" y="1429427"/>
              <a:ext cx="49799" cy="49625"/>
            </a:xfrm>
            <a:custGeom>
              <a:avLst/>
              <a:gdLst/>
              <a:ahLst/>
              <a:cxnLst/>
              <a:rect l="l" t="t" r="r" b="b"/>
              <a:pathLst>
                <a:path w="1622" h="1622" extrusionOk="0">
                  <a:moveTo>
                    <a:pt x="811" y="1"/>
                  </a:moveTo>
                  <a:cubicBezTo>
                    <a:pt x="348" y="1"/>
                    <a:pt x="0" y="377"/>
                    <a:pt x="0" y="811"/>
                  </a:cubicBezTo>
                  <a:cubicBezTo>
                    <a:pt x="0" y="1274"/>
                    <a:pt x="348" y="1622"/>
                    <a:pt x="811" y="1622"/>
                  </a:cubicBezTo>
                  <a:cubicBezTo>
                    <a:pt x="1245" y="1622"/>
                    <a:pt x="1621" y="1274"/>
                    <a:pt x="1621" y="811"/>
                  </a:cubicBezTo>
                  <a:cubicBezTo>
                    <a:pt x="1621" y="377"/>
                    <a:pt x="1245" y="1"/>
                    <a:pt x="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3"/>
            <p:cNvSpPr/>
            <p:nvPr/>
          </p:nvSpPr>
          <p:spPr>
            <a:xfrm>
              <a:off x="2530104" y="1370104"/>
              <a:ext cx="49799" cy="50512"/>
            </a:xfrm>
            <a:custGeom>
              <a:avLst/>
              <a:gdLst/>
              <a:ahLst/>
              <a:cxnLst/>
              <a:rect l="l" t="t" r="r" b="b"/>
              <a:pathLst>
                <a:path w="1622" h="1651" extrusionOk="0">
                  <a:moveTo>
                    <a:pt x="811" y="1"/>
                  </a:moveTo>
                  <a:cubicBezTo>
                    <a:pt x="348" y="1"/>
                    <a:pt x="1" y="377"/>
                    <a:pt x="1" y="811"/>
                  </a:cubicBezTo>
                  <a:cubicBezTo>
                    <a:pt x="1" y="1274"/>
                    <a:pt x="348" y="1650"/>
                    <a:pt x="811" y="1650"/>
                  </a:cubicBezTo>
                  <a:cubicBezTo>
                    <a:pt x="1245" y="1650"/>
                    <a:pt x="1621" y="1274"/>
                    <a:pt x="1621" y="811"/>
                  </a:cubicBezTo>
                  <a:cubicBezTo>
                    <a:pt x="1621" y="377"/>
                    <a:pt x="1245" y="1"/>
                    <a:pt x="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3"/>
            <p:cNvSpPr/>
            <p:nvPr/>
          </p:nvSpPr>
          <p:spPr>
            <a:xfrm>
              <a:off x="2061960" y="1898750"/>
              <a:ext cx="49799" cy="49625"/>
            </a:xfrm>
            <a:custGeom>
              <a:avLst/>
              <a:gdLst/>
              <a:ahLst/>
              <a:cxnLst/>
              <a:rect l="l" t="t" r="r" b="b"/>
              <a:pathLst>
                <a:path w="1622" h="1622" extrusionOk="0">
                  <a:moveTo>
                    <a:pt x="811" y="0"/>
                  </a:moveTo>
                  <a:cubicBezTo>
                    <a:pt x="377" y="0"/>
                    <a:pt x="0" y="377"/>
                    <a:pt x="0" y="811"/>
                  </a:cubicBezTo>
                  <a:cubicBezTo>
                    <a:pt x="0" y="1274"/>
                    <a:pt x="377" y="1621"/>
                    <a:pt x="811" y="1621"/>
                  </a:cubicBezTo>
                  <a:cubicBezTo>
                    <a:pt x="1274" y="1621"/>
                    <a:pt x="1621" y="1274"/>
                    <a:pt x="1621" y="811"/>
                  </a:cubicBezTo>
                  <a:cubicBezTo>
                    <a:pt x="1621" y="377"/>
                    <a:pt x="1274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3"/>
            <p:cNvSpPr/>
            <p:nvPr/>
          </p:nvSpPr>
          <p:spPr>
            <a:xfrm>
              <a:off x="1900215" y="1757066"/>
              <a:ext cx="50690" cy="49625"/>
            </a:xfrm>
            <a:custGeom>
              <a:avLst/>
              <a:gdLst/>
              <a:ahLst/>
              <a:cxnLst/>
              <a:rect l="l" t="t" r="r" b="b"/>
              <a:pathLst>
                <a:path w="1651" h="1622" extrusionOk="0">
                  <a:moveTo>
                    <a:pt x="840" y="0"/>
                  </a:moveTo>
                  <a:cubicBezTo>
                    <a:pt x="377" y="0"/>
                    <a:pt x="1" y="348"/>
                    <a:pt x="1" y="811"/>
                  </a:cubicBezTo>
                  <a:cubicBezTo>
                    <a:pt x="1" y="1245"/>
                    <a:pt x="377" y="1621"/>
                    <a:pt x="840" y="1621"/>
                  </a:cubicBezTo>
                  <a:cubicBezTo>
                    <a:pt x="1274" y="1621"/>
                    <a:pt x="1650" y="1245"/>
                    <a:pt x="1650" y="811"/>
                  </a:cubicBezTo>
                  <a:cubicBezTo>
                    <a:pt x="1650" y="348"/>
                    <a:pt x="1274" y="0"/>
                    <a:pt x="8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3"/>
            <p:cNvSpPr/>
            <p:nvPr/>
          </p:nvSpPr>
          <p:spPr>
            <a:xfrm>
              <a:off x="1727816" y="1928855"/>
              <a:ext cx="49799" cy="49625"/>
            </a:xfrm>
            <a:custGeom>
              <a:avLst/>
              <a:gdLst/>
              <a:ahLst/>
              <a:cxnLst/>
              <a:rect l="l" t="t" r="r" b="b"/>
              <a:pathLst>
                <a:path w="1622" h="1622" extrusionOk="0">
                  <a:moveTo>
                    <a:pt x="811" y="0"/>
                  </a:moveTo>
                  <a:cubicBezTo>
                    <a:pt x="348" y="0"/>
                    <a:pt x="1" y="377"/>
                    <a:pt x="1" y="811"/>
                  </a:cubicBezTo>
                  <a:cubicBezTo>
                    <a:pt x="1" y="1274"/>
                    <a:pt x="348" y="1621"/>
                    <a:pt x="811" y="1621"/>
                  </a:cubicBezTo>
                  <a:cubicBezTo>
                    <a:pt x="1245" y="1621"/>
                    <a:pt x="1622" y="1274"/>
                    <a:pt x="1622" y="811"/>
                  </a:cubicBezTo>
                  <a:cubicBezTo>
                    <a:pt x="1622" y="377"/>
                    <a:pt x="1245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3"/>
            <p:cNvSpPr/>
            <p:nvPr/>
          </p:nvSpPr>
          <p:spPr>
            <a:xfrm>
              <a:off x="2273444" y="2276840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3"/>
            <p:cNvSpPr/>
            <p:nvPr/>
          </p:nvSpPr>
          <p:spPr>
            <a:xfrm>
              <a:off x="2273444" y="2335276"/>
              <a:ext cx="792677" cy="31"/>
            </a:xfrm>
            <a:custGeom>
              <a:avLst/>
              <a:gdLst/>
              <a:ahLst/>
              <a:cxnLst/>
              <a:rect l="l" t="t" r="r" b="b"/>
              <a:pathLst>
                <a:path w="25818" h="1" fill="none" extrusionOk="0">
                  <a:moveTo>
                    <a:pt x="1" y="1"/>
                  </a:moveTo>
                  <a:lnTo>
                    <a:pt x="25817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3"/>
            <p:cNvSpPr/>
            <p:nvPr/>
          </p:nvSpPr>
          <p:spPr>
            <a:xfrm>
              <a:off x="2273444" y="2461907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3"/>
            <p:cNvSpPr/>
            <p:nvPr/>
          </p:nvSpPr>
          <p:spPr>
            <a:xfrm>
              <a:off x="2273444" y="2517712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0"/>
                  </a:moveTo>
                  <a:lnTo>
                    <a:pt x="25586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3"/>
            <p:cNvSpPr/>
            <p:nvPr/>
          </p:nvSpPr>
          <p:spPr>
            <a:xfrm>
              <a:off x="2273444" y="2572599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3"/>
            <p:cNvSpPr/>
            <p:nvPr/>
          </p:nvSpPr>
          <p:spPr>
            <a:xfrm>
              <a:off x="2273444" y="2628373"/>
              <a:ext cx="785554" cy="31"/>
            </a:xfrm>
            <a:custGeom>
              <a:avLst/>
              <a:gdLst/>
              <a:ahLst/>
              <a:cxnLst/>
              <a:rect l="l" t="t" r="r" b="b"/>
              <a:pathLst>
                <a:path w="25586" h="1" fill="none" extrusionOk="0">
                  <a:moveTo>
                    <a:pt x="1" y="1"/>
                  </a:moveTo>
                  <a:lnTo>
                    <a:pt x="25586" y="1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3"/>
            <p:cNvSpPr/>
            <p:nvPr/>
          </p:nvSpPr>
          <p:spPr>
            <a:xfrm>
              <a:off x="2330090" y="2907306"/>
              <a:ext cx="61344" cy="156769"/>
            </a:xfrm>
            <a:custGeom>
              <a:avLst/>
              <a:gdLst/>
              <a:ahLst/>
              <a:cxnLst/>
              <a:rect l="l" t="t" r="r" b="b"/>
              <a:pathLst>
                <a:path w="1998" h="5124" extrusionOk="0">
                  <a:moveTo>
                    <a:pt x="0" y="1"/>
                  </a:moveTo>
                  <a:lnTo>
                    <a:pt x="0" y="5124"/>
                  </a:lnTo>
                  <a:lnTo>
                    <a:pt x="1997" y="5124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3"/>
            <p:cNvSpPr/>
            <p:nvPr/>
          </p:nvSpPr>
          <p:spPr>
            <a:xfrm>
              <a:off x="2443874" y="2818764"/>
              <a:ext cx="60453" cy="245311"/>
            </a:xfrm>
            <a:custGeom>
              <a:avLst/>
              <a:gdLst/>
              <a:ahLst/>
              <a:cxnLst/>
              <a:rect l="l" t="t" r="r" b="b"/>
              <a:pathLst>
                <a:path w="1969" h="8018" extrusionOk="0">
                  <a:moveTo>
                    <a:pt x="1" y="1"/>
                  </a:moveTo>
                  <a:lnTo>
                    <a:pt x="1" y="8018"/>
                  </a:lnTo>
                  <a:lnTo>
                    <a:pt x="1969" y="8018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3"/>
            <p:cNvSpPr/>
            <p:nvPr/>
          </p:nvSpPr>
          <p:spPr>
            <a:xfrm>
              <a:off x="2556767" y="2768283"/>
              <a:ext cx="61344" cy="295792"/>
            </a:xfrm>
            <a:custGeom>
              <a:avLst/>
              <a:gdLst/>
              <a:ahLst/>
              <a:cxnLst/>
              <a:rect l="l" t="t" r="r" b="b"/>
              <a:pathLst>
                <a:path w="1998" h="9668" extrusionOk="0">
                  <a:moveTo>
                    <a:pt x="0" y="1"/>
                  </a:moveTo>
                  <a:lnTo>
                    <a:pt x="0" y="9668"/>
                  </a:lnTo>
                  <a:lnTo>
                    <a:pt x="1997" y="9668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3"/>
            <p:cNvSpPr/>
            <p:nvPr/>
          </p:nvSpPr>
          <p:spPr>
            <a:xfrm>
              <a:off x="2784335" y="2768283"/>
              <a:ext cx="61344" cy="295792"/>
            </a:xfrm>
            <a:custGeom>
              <a:avLst/>
              <a:gdLst/>
              <a:ahLst/>
              <a:cxnLst/>
              <a:rect l="l" t="t" r="r" b="b"/>
              <a:pathLst>
                <a:path w="1998" h="9668" extrusionOk="0">
                  <a:moveTo>
                    <a:pt x="0" y="1"/>
                  </a:moveTo>
                  <a:lnTo>
                    <a:pt x="0" y="9668"/>
                  </a:lnTo>
                  <a:lnTo>
                    <a:pt x="1997" y="9668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3"/>
            <p:cNvSpPr/>
            <p:nvPr/>
          </p:nvSpPr>
          <p:spPr>
            <a:xfrm>
              <a:off x="2898118" y="2706298"/>
              <a:ext cx="60453" cy="357778"/>
            </a:xfrm>
            <a:custGeom>
              <a:avLst/>
              <a:gdLst/>
              <a:ahLst/>
              <a:cxnLst/>
              <a:rect l="l" t="t" r="r" b="b"/>
              <a:pathLst>
                <a:path w="1969" h="11694" extrusionOk="0">
                  <a:moveTo>
                    <a:pt x="1" y="1"/>
                  </a:moveTo>
                  <a:lnTo>
                    <a:pt x="1" y="11694"/>
                  </a:lnTo>
                  <a:lnTo>
                    <a:pt x="1969" y="11694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3"/>
            <p:cNvSpPr/>
            <p:nvPr/>
          </p:nvSpPr>
          <p:spPr>
            <a:xfrm>
              <a:off x="2670551" y="2677080"/>
              <a:ext cx="61344" cy="386996"/>
            </a:xfrm>
            <a:custGeom>
              <a:avLst/>
              <a:gdLst/>
              <a:ahLst/>
              <a:cxnLst/>
              <a:rect l="l" t="t" r="r" b="b"/>
              <a:pathLst>
                <a:path w="1998" h="12649" extrusionOk="0">
                  <a:moveTo>
                    <a:pt x="0" y="1"/>
                  </a:moveTo>
                  <a:lnTo>
                    <a:pt x="0" y="12649"/>
                  </a:lnTo>
                  <a:lnTo>
                    <a:pt x="1997" y="12649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3"/>
            <p:cNvSpPr/>
            <p:nvPr/>
          </p:nvSpPr>
          <p:spPr>
            <a:xfrm>
              <a:off x="2287660" y="3198629"/>
              <a:ext cx="598085" cy="162092"/>
            </a:xfrm>
            <a:custGeom>
              <a:avLst/>
              <a:gdLst/>
              <a:ahLst/>
              <a:cxnLst/>
              <a:rect l="l" t="t" r="r" b="b"/>
              <a:pathLst>
                <a:path w="19480" h="5298" extrusionOk="0">
                  <a:moveTo>
                    <a:pt x="1" y="1"/>
                  </a:moveTo>
                  <a:lnTo>
                    <a:pt x="1" y="5297"/>
                  </a:lnTo>
                  <a:lnTo>
                    <a:pt x="19479" y="5297"/>
                  </a:lnTo>
                  <a:lnTo>
                    <a:pt x="194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3"/>
            <p:cNvSpPr/>
            <p:nvPr/>
          </p:nvSpPr>
          <p:spPr>
            <a:xfrm>
              <a:off x="2287660" y="3131351"/>
              <a:ext cx="821108" cy="31"/>
            </a:xfrm>
            <a:custGeom>
              <a:avLst/>
              <a:gdLst/>
              <a:ahLst/>
              <a:cxnLst/>
              <a:rect l="l" t="t" r="r" b="b"/>
              <a:pathLst>
                <a:path w="26744" h="1" fill="none" extrusionOk="0">
                  <a:moveTo>
                    <a:pt x="1" y="0"/>
                  </a:moveTo>
                  <a:lnTo>
                    <a:pt x="26744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3"/>
            <p:cNvSpPr/>
            <p:nvPr/>
          </p:nvSpPr>
          <p:spPr>
            <a:xfrm>
              <a:off x="2273444" y="3438614"/>
              <a:ext cx="835323" cy="31"/>
            </a:xfrm>
            <a:custGeom>
              <a:avLst/>
              <a:gdLst/>
              <a:ahLst/>
              <a:cxnLst/>
              <a:rect l="l" t="t" r="r" b="b"/>
              <a:pathLst>
                <a:path w="27207" h="1" fill="none" extrusionOk="0">
                  <a:moveTo>
                    <a:pt x="1" y="0"/>
                  </a:moveTo>
                  <a:lnTo>
                    <a:pt x="27207" y="0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3"/>
            <p:cNvSpPr/>
            <p:nvPr/>
          </p:nvSpPr>
          <p:spPr>
            <a:xfrm>
              <a:off x="2273444" y="3515651"/>
              <a:ext cx="835323" cy="918"/>
            </a:xfrm>
            <a:custGeom>
              <a:avLst/>
              <a:gdLst/>
              <a:ahLst/>
              <a:cxnLst/>
              <a:rect l="l" t="t" r="r" b="b"/>
              <a:pathLst>
                <a:path w="27207" h="30" fill="none" extrusionOk="0">
                  <a:moveTo>
                    <a:pt x="1" y="0"/>
                  </a:moveTo>
                  <a:cubicBezTo>
                    <a:pt x="406" y="29"/>
                    <a:pt x="27207" y="0"/>
                    <a:pt x="27207" y="0"/>
                  </a:cubicBez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3"/>
            <p:cNvSpPr/>
            <p:nvPr/>
          </p:nvSpPr>
          <p:spPr>
            <a:xfrm>
              <a:off x="899625" y="2194510"/>
              <a:ext cx="1279619" cy="1693984"/>
            </a:xfrm>
            <a:custGeom>
              <a:avLst/>
              <a:gdLst/>
              <a:ahLst/>
              <a:cxnLst/>
              <a:rect l="l" t="t" r="r" b="b"/>
              <a:pathLst>
                <a:path w="41678" h="55368" extrusionOk="0">
                  <a:moveTo>
                    <a:pt x="0" y="0"/>
                  </a:moveTo>
                  <a:lnTo>
                    <a:pt x="0" y="55367"/>
                  </a:lnTo>
                  <a:lnTo>
                    <a:pt x="41678" y="55367"/>
                  </a:lnTo>
                  <a:lnTo>
                    <a:pt x="41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3"/>
            <p:cNvSpPr/>
            <p:nvPr/>
          </p:nvSpPr>
          <p:spPr>
            <a:xfrm>
              <a:off x="977826" y="2276840"/>
              <a:ext cx="1140997" cy="370169"/>
            </a:xfrm>
            <a:custGeom>
              <a:avLst/>
              <a:gdLst/>
              <a:ahLst/>
              <a:cxnLst/>
              <a:rect l="l" t="t" r="r" b="b"/>
              <a:pathLst>
                <a:path w="37163" h="12099" extrusionOk="0">
                  <a:moveTo>
                    <a:pt x="0" y="1"/>
                  </a:moveTo>
                  <a:lnTo>
                    <a:pt x="0" y="12099"/>
                  </a:lnTo>
                  <a:lnTo>
                    <a:pt x="37163" y="12099"/>
                  </a:lnTo>
                  <a:lnTo>
                    <a:pt x="371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3"/>
            <p:cNvSpPr/>
            <p:nvPr/>
          </p:nvSpPr>
          <p:spPr>
            <a:xfrm>
              <a:off x="978717" y="2747050"/>
              <a:ext cx="1108115" cy="215205"/>
            </a:xfrm>
            <a:custGeom>
              <a:avLst/>
              <a:gdLst/>
              <a:ahLst/>
              <a:cxnLst/>
              <a:rect l="l" t="t" r="r" b="b"/>
              <a:pathLst>
                <a:path w="36092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36092" y="7033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3"/>
            <p:cNvSpPr/>
            <p:nvPr/>
          </p:nvSpPr>
          <p:spPr>
            <a:xfrm>
              <a:off x="978717" y="3024208"/>
              <a:ext cx="1108115" cy="214318"/>
            </a:xfrm>
            <a:custGeom>
              <a:avLst/>
              <a:gdLst/>
              <a:ahLst/>
              <a:cxnLst/>
              <a:rect l="l" t="t" r="r" b="b"/>
              <a:pathLst>
                <a:path w="36092" h="7005" extrusionOk="0">
                  <a:moveTo>
                    <a:pt x="0" y="0"/>
                  </a:moveTo>
                  <a:lnTo>
                    <a:pt x="0" y="7004"/>
                  </a:lnTo>
                  <a:lnTo>
                    <a:pt x="36092" y="7004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3"/>
            <p:cNvSpPr/>
            <p:nvPr/>
          </p:nvSpPr>
          <p:spPr>
            <a:xfrm>
              <a:off x="978717" y="3300478"/>
              <a:ext cx="1108115" cy="215205"/>
            </a:xfrm>
            <a:custGeom>
              <a:avLst/>
              <a:gdLst/>
              <a:ahLst/>
              <a:cxnLst/>
              <a:rect l="l" t="t" r="r" b="b"/>
              <a:pathLst>
                <a:path w="36092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36092" y="7033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3"/>
            <p:cNvSpPr/>
            <p:nvPr/>
          </p:nvSpPr>
          <p:spPr>
            <a:xfrm>
              <a:off x="978717" y="3577636"/>
              <a:ext cx="1108115" cy="214318"/>
            </a:xfrm>
            <a:custGeom>
              <a:avLst/>
              <a:gdLst/>
              <a:ahLst/>
              <a:cxnLst/>
              <a:rect l="l" t="t" r="r" b="b"/>
              <a:pathLst>
                <a:path w="36092" h="7005" extrusionOk="0">
                  <a:moveTo>
                    <a:pt x="0" y="0"/>
                  </a:moveTo>
                  <a:lnTo>
                    <a:pt x="0" y="7004"/>
                  </a:lnTo>
                  <a:lnTo>
                    <a:pt x="36092" y="7004"/>
                  </a:lnTo>
                  <a:lnTo>
                    <a:pt x="36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3"/>
            <p:cNvSpPr/>
            <p:nvPr/>
          </p:nvSpPr>
          <p:spPr>
            <a:xfrm>
              <a:off x="1208869" y="2706298"/>
              <a:ext cx="68467" cy="1130822"/>
            </a:xfrm>
            <a:custGeom>
              <a:avLst/>
              <a:gdLst/>
              <a:ahLst/>
              <a:cxnLst/>
              <a:rect l="l" t="t" r="r" b="b"/>
              <a:pathLst>
                <a:path w="2230" h="36961" extrusionOk="0">
                  <a:moveTo>
                    <a:pt x="0" y="1"/>
                  </a:moveTo>
                  <a:lnTo>
                    <a:pt x="0" y="36961"/>
                  </a:lnTo>
                  <a:lnTo>
                    <a:pt x="2229" y="36961"/>
                  </a:lnTo>
                  <a:lnTo>
                    <a:pt x="22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3"/>
            <p:cNvSpPr/>
            <p:nvPr/>
          </p:nvSpPr>
          <p:spPr>
            <a:xfrm>
              <a:off x="1509239" y="2706298"/>
              <a:ext cx="67545" cy="1130822"/>
            </a:xfrm>
            <a:custGeom>
              <a:avLst/>
              <a:gdLst/>
              <a:ahLst/>
              <a:cxnLst/>
              <a:rect l="l" t="t" r="r" b="b"/>
              <a:pathLst>
                <a:path w="2200" h="36961" extrusionOk="0">
                  <a:moveTo>
                    <a:pt x="0" y="1"/>
                  </a:moveTo>
                  <a:lnTo>
                    <a:pt x="0" y="36961"/>
                  </a:lnTo>
                  <a:lnTo>
                    <a:pt x="2200" y="36961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3"/>
            <p:cNvSpPr/>
            <p:nvPr/>
          </p:nvSpPr>
          <p:spPr>
            <a:xfrm>
              <a:off x="1798034" y="2706298"/>
              <a:ext cx="67546" cy="1130822"/>
            </a:xfrm>
            <a:custGeom>
              <a:avLst/>
              <a:gdLst/>
              <a:ahLst/>
              <a:cxnLst/>
              <a:rect l="l" t="t" r="r" b="b"/>
              <a:pathLst>
                <a:path w="2200" h="36961" extrusionOk="0">
                  <a:moveTo>
                    <a:pt x="0" y="1"/>
                  </a:moveTo>
                  <a:lnTo>
                    <a:pt x="0" y="36961"/>
                  </a:lnTo>
                  <a:lnTo>
                    <a:pt x="2200" y="36961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3"/>
            <p:cNvSpPr/>
            <p:nvPr/>
          </p:nvSpPr>
          <p:spPr>
            <a:xfrm>
              <a:off x="1327936" y="2854193"/>
              <a:ext cx="141324" cy="31"/>
            </a:xfrm>
            <a:custGeom>
              <a:avLst/>
              <a:gdLst/>
              <a:ahLst/>
              <a:cxnLst/>
              <a:rect l="l" t="t" r="r" b="b"/>
              <a:pathLst>
                <a:path w="4603" h="1" fill="none" extrusionOk="0">
                  <a:moveTo>
                    <a:pt x="1" y="0"/>
                  </a:moveTo>
                  <a:lnTo>
                    <a:pt x="4603" y="0"/>
                  </a:lnTo>
                </a:path>
              </a:pathLst>
            </a:custGeom>
            <a:noFill/>
            <a:ln w="36175" cap="flat" cmpd="sng">
              <a:solidFill>
                <a:schemeClr val="lt2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3"/>
            <p:cNvSpPr/>
            <p:nvPr/>
          </p:nvSpPr>
          <p:spPr>
            <a:xfrm>
              <a:off x="1327936" y="3131351"/>
              <a:ext cx="141324" cy="31"/>
            </a:xfrm>
            <a:custGeom>
              <a:avLst/>
              <a:gdLst/>
              <a:ahLst/>
              <a:cxnLst/>
              <a:rect l="l" t="t" r="r" b="b"/>
              <a:pathLst>
                <a:path w="4603" h="1" fill="none" extrusionOk="0">
                  <a:moveTo>
                    <a:pt x="1" y="0"/>
                  </a:moveTo>
                  <a:lnTo>
                    <a:pt x="4603" y="0"/>
                  </a:lnTo>
                </a:path>
              </a:pathLst>
            </a:custGeom>
            <a:noFill/>
            <a:ln w="36175" cap="flat" cmpd="sng">
              <a:solidFill>
                <a:schemeClr val="lt2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3"/>
            <p:cNvSpPr/>
            <p:nvPr/>
          </p:nvSpPr>
          <p:spPr>
            <a:xfrm>
              <a:off x="1361710" y="3043697"/>
              <a:ext cx="71997" cy="54918"/>
            </a:xfrm>
            <a:custGeom>
              <a:avLst/>
              <a:gdLst/>
              <a:ahLst/>
              <a:cxnLst/>
              <a:rect l="l" t="t" r="r" b="b"/>
              <a:pathLst>
                <a:path w="2345" h="1795" extrusionOk="0">
                  <a:moveTo>
                    <a:pt x="1187" y="0"/>
                  </a:moveTo>
                  <a:cubicBezTo>
                    <a:pt x="1" y="0"/>
                    <a:pt x="1" y="1794"/>
                    <a:pt x="1187" y="1794"/>
                  </a:cubicBezTo>
                  <a:cubicBezTo>
                    <a:pt x="2345" y="1794"/>
                    <a:pt x="2345" y="0"/>
                    <a:pt x="1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3"/>
            <p:cNvSpPr/>
            <p:nvPr/>
          </p:nvSpPr>
          <p:spPr>
            <a:xfrm>
              <a:off x="1361710" y="3165005"/>
              <a:ext cx="71997" cy="55805"/>
            </a:xfrm>
            <a:custGeom>
              <a:avLst/>
              <a:gdLst/>
              <a:ahLst/>
              <a:cxnLst/>
              <a:rect l="l" t="t" r="r" b="b"/>
              <a:pathLst>
                <a:path w="2345" h="1824" extrusionOk="0">
                  <a:moveTo>
                    <a:pt x="1187" y="0"/>
                  </a:moveTo>
                  <a:cubicBezTo>
                    <a:pt x="1" y="0"/>
                    <a:pt x="1" y="1824"/>
                    <a:pt x="1187" y="1824"/>
                  </a:cubicBezTo>
                  <a:cubicBezTo>
                    <a:pt x="2345" y="1824"/>
                    <a:pt x="2345" y="0"/>
                    <a:pt x="1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3"/>
            <p:cNvSpPr/>
            <p:nvPr/>
          </p:nvSpPr>
          <p:spPr>
            <a:xfrm>
              <a:off x="1865582" y="2747050"/>
              <a:ext cx="221273" cy="215205"/>
            </a:xfrm>
            <a:custGeom>
              <a:avLst/>
              <a:gdLst/>
              <a:ahLst/>
              <a:cxnLst/>
              <a:rect l="l" t="t" r="r" b="b"/>
              <a:pathLst>
                <a:path w="7207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7207" y="7033"/>
                  </a:lnTo>
                  <a:lnTo>
                    <a:pt x="7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3"/>
            <p:cNvSpPr/>
            <p:nvPr/>
          </p:nvSpPr>
          <p:spPr>
            <a:xfrm>
              <a:off x="1865582" y="3024208"/>
              <a:ext cx="221273" cy="214318"/>
            </a:xfrm>
            <a:custGeom>
              <a:avLst/>
              <a:gdLst/>
              <a:ahLst/>
              <a:cxnLst/>
              <a:rect l="l" t="t" r="r" b="b"/>
              <a:pathLst>
                <a:path w="7207" h="7005" extrusionOk="0">
                  <a:moveTo>
                    <a:pt x="0" y="0"/>
                  </a:moveTo>
                  <a:lnTo>
                    <a:pt x="0" y="7004"/>
                  </a:lnTo>
                  <a:lnTo>
                    <a:pt x="7207" y="7004"/>
                  </a:lnTo>
                  <a:lnTo>
                    <a:pt x="7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3"/>
            <p:cNvSpPr/>
            <p:nvPr/>
          </p:nvSpPr>
          <p:spPr>
            <a:xfrm>
              <a:off x="1865582" y="3300478"/>
              <a:ext cx="221273" cy="215205"/>
            </a:xfrm>
            <a:custGeom>
              <a:avLst/>
              <a:gdLst/>
              <a:ahLst/>
              <a:cxnLst/>
              <a:rect l="l" t="t" r="r" b="b"/>
              <a:pathLst>
                <a:path w="7207" h="7034" extrusionOk="0">
                  <a:moveTo>
                    <a:pt x="0" y="0"/>
                  </a:moveTo>
                  <a:lnTo>
                    <a:pt x="0" y="7033"/>
                  </a:lnTo>
                  <a:lnTo>
                    <a:pt x="7207" y="7033"/>
                  </a:lnTo>
                  <a:lnTo>
                    <a:pt x="7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3"/>
            <p:cNvSpPr/>
            <p:nvPr/>
          </p:nvSpPr>
          <p:spPr>
            <a:xfrm>
              <a:off x="2273444" y="2706298"/>
              <a:ext cx="737566" cy="357778"/>
            </a:xfrm>
            <a:custGeom>
              <a:avLst/>
              <a:gdLst/>
              <a:ahLst/>
              <a:cxnLst/>
              <a:rect l="l" t="t" r="r" b="b"/>
              <a:pathLst>
                <a:path w="24023" h="11694" fill="none" extrusionOk="0">
                  <a:moveTo>
                    <a:pt x="1" y="1"/>
                  </a:moveTo>
                  <a:lnTo>
                    <a:pt x="1" y="11694"/>
                  </a:lnTo>
                  <a:lnTo>
                    <a:pt x="24023" y="11694"/>
                  </a:lnTo>
                </a:path>
              </a:pathLst>
            </a:custGeom>
            <a:noFill/>
            <a:ln w="9400" cap="flat" cmpd="sng">
              <a:solidFill>
                <a:schemeClr val="lt1"/>
              </a:solidFill>
              <a:prstDash val="solid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3"/>
            <p:cNvSpPr/>
            <p:nvPr/>
          </p:nvSpPr>
          <p:spPr>
            <a:xfrm>
              <a:off x="1031335" y="2329396"/>
              <a:ext cx="1033979" cy="26000"/>
            </a:xfrm>
            <a:custGeom>
              <a:avLst/>
              <a:gdLst/>
              <a:ahLst/>
              <a:cxnLst/>
              <a:rect l="l" t="t" r="r" b="b"/>
              <a:pathLst>
                <a:path w="11548" h="408" extrusionOk="0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19868-8E97-DD71-011C-3B90775EB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AAA3-23E0-7C8F-0529-B6F1A1274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Lexend" panose="020B0604020202020204"/>
              </a:rPr>
              <a:t>Delete</a:t>
            </a:r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 Operation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14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 MySQL, DELETE is a statement used to remove rows from a table based on a specified condition.</a:t>
            </a:r>
            <a:br>
              <a:rPr lang="en-US" sz="1600" dirty="0"/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CD25861E-3789-476E-7708-EC3DF47A226F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12182C5-A25F-192A-FE4A-0A6925E5B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133" y="1619651"/>
            <a:ext cx="4061812" cy="1104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9E74B-8151-FB8F-322F-673BE098D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242" y="2925904"/>
            <a:ext cx="4671465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23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>
          <a:extLst>
            <a:ext uri="{FF2B5EF4-FFF2-40B4-BE49-F238E27FC236}">
              <a16:creationId xmlns:a16="http://schemas.microsoft.com/office/drawing/2014/main" id="{2EB88B68-96D1-6C80-EFE0-9D90EB4FC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53">
            <a:extLst>
              <a:ext uri="{FF2B5EF4-FFF2-40B4-BE49-F238E27FC236}">
                <a16:creationId xmlns:a16="http://schemas.microsoft.com/office/drawing/2014/main" id="{9C1FF155-07EF-3718-8B8B-44E472E55E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1840" y="-295380"/>
            <a:ext cx="51984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spc="-1" dirty="0">
                <a:solidFill>
                  <a:schemeClr val="dk1"/>
                </a:solidFill>
                <a:latin typeface="Lexend" panose="020B0604020202020204"/>
              </a:rPr>
              <a:t>Performing</a:t>
            </a:r>
            <a:r>
              <a:rPr lang="fr-FR" sz="4400" b="1" u="sng" spc="-1" dirty="0">
                <a:solidFill>
                  <a:schemeClr val="dk1"/>
                </a:solidFill>
                <a:latin typeface="Lexend" panose="020B0604020202020204"/>
              </a:rPr>
              <a:t> </a:t>
            </a:r>
            <a:r>
              <a:rPr lang="fr-FR" sz="4400" b="1" spc="-1" dirty="0">
                <a:solidFill>
                  <a:schemeClr val="tx2"/>
                </a:solidFill>
                <a:latin typeface="Lexend" panose="020B0604020202020204"/>
              </a:rPr>
              <a:t>DDL</a:t>
            </a:r>
            <a:r>
              <a:rPr lang="fr-FR" sz="4400" b="1" u="sng" spc="-1" dirty="0">
                <a:solidFill>
                  <a:schemeClr val="dk1"/>
                </a:solidFill>
                <a:latin typeface="Lexend" panose="020B0604020202020204"/>
              </a:rPr>
              <a:t> </a:t>
            </a:r>
            <a:r>
              <a:rPr lang="fr-FR" sz="2400" b="1" spc="-1" dirty="0">
                <a:latin typeface="Lexend" panose="020B0604020202020204"/>
              </a:rPr>
              <a:t>Operation</a:t>
            </a:r>
            <a:endParaRPr sz="2400" b="1" dirty="0">
              <a:solidFill>
                <a:schemeClr val="lt2"/>
              </a:solidFill>
              <a:latin typeface="Lexend" panose="020B0604020202020204"/>
            </a:endParaRPr>
          </a:p>
        </p:txBody>
      </p:sp>
      <p:cxnSp>
        <p:nvCxnSpPr>
          <p:cNvPr id="2256" name="Google Shape;2256;p53">
            <a:extLst>
              <a:ext uri="{FF2B5EF4-FFF2-40B4-BE49-F238E27FC236}">
                <a16:creationId xmlns:a16="http://schemas.microsoft.com/office/drawing/2014/main" id="{FC3CB089-7197-9875-71B5-5C2FF809868B}"/>
              </a:ext>
            </a:extLst>
          </p:cNvPr>
          <p:cNvCxnSpPr/>
          <p:nvPr/>
        </p:nvCxnSpPr>
        <p:spPr>
          <a:xfrm>
            <a:off x="3216150" y="1264077"/>
            <a:ext cx="271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B5068C-924B-3D47-3AD4-E5FD73BCB769}"/>
              </a:ext>
            </a:extLst>
          </p:cNvPr>
          <p:cNvSpPr txBox="1"/>
          <p:nvPr/>
        </p:nvSpPr>
        <p:spPr>
          <a:xfrm>
            <a:off x="3520440" y="1736520"/>
            <a:ext cx="76352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Lexend" panose="020B0604020202020204"/>
              </a:rPr>
              <a:t>Create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Lexend" panose="020B0604020202020204"/>
              </a:rPr>
              <a:t>Alter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Lexend" panose="020B0604020202020204"/>
              </a:rPr>
              <a:t>Rename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Lexend" panose="020B0604020202020204"/>
              </a:rPr>
              <a:t>Truncate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Lexend" panose="020B0604020202020204"/>
              </a:rPr>
              <a:t>Drop</a:t>
            </a:r>
            <a:endParaRPr lang="en-IN" sz="2800" b="1" dirty="0">
              <a:latin typeface="Lexend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575407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427A-DEA1-CA4F-2971-C27022B8A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0BF9-3040-607F-0E07-7BBA09DE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Lexend" panose="020B0604020202020204"/>
              </a:rPr>
              <a:t>Create</a:t>
            </a:r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 Operation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MySQL, the CREATE statement is used to create a new database, table, index, or other objects.</a:t>
            </a:r>
            <a:br>
              <a:rPr lang="en-US" sz="1600" dirty="0"/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EB79919B-C9D3-20A5-5716-4C0206EAE2AA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5E33E19-5FDF-3194-CE26-A4962596F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34" y="1619651"/>
            <a:ext cx="5151566" cy="15277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81CAD8-6B46-A9D3-DCC1-CC652C45E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99" y="3330610"/>
            <a:ext cx="6652837" cy="152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35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DDAE6-14DE-492F-C1CE-A1104EAAF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B23E-96E2-2C46-3E1C-FADE98BF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Lexend" panose="020B0604020202020204"/>
              </a:rPr>
              <a:t>Alter</a:t>
            </a:r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 Operation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Lexend"/>
                <a:cs typeface="Lexend"/>
                <a:sym typeface="Lexend"/>
              </a:rPr>
              <a:t>In MySQL, the ALTER statement is used to modify an existing database table.</a:t>
            </a:r>
            <a:br>
              <a:rPr lang="en-US" sz="2000" dirty="0">
                <a:latin typeface="+mj-lt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5DE44696-0039-9E21-63FA-B5BD13ECE52C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58EC3A9-298F-452C-47FF-8725C1AC5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323" y="2118320"/>
            <a:ext cx="4069433" cy="906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84447A-5D51-CB51-1DBD-184936CC9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28" y="3242183"/>
            <a:ext cx="4343776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83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5340D-AA33-BD3A-1409-CEE48E37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6778-A494-8DB0-3262-F0391F421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Lexend" panose="020B0604020202020204"/>
              </a:rPr>
              <a:t>Rename</a:t>
            </a:r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 Operation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sz="1600" dirty="0">
                <a:latin typeface="+mn-lt"/>
              </a:rPr>
              <a:t>In MySQL, t</a:t>
            </a:r>
            <a:r>
              <a:rPr lang="en-US" altLang="en-US" sz="1600" dirty="0">
                <a:latin typeface="+mn-lt"/>
              </a:rPr>
              <a:t>he RENAME command in SQL is used to change the name of a table or a column. </a:t>
            </a:r>
            <a:br>
              <a:rPr lang="en-US" altLang="en-US" sz="2000" dirty="0">
                <a:latin typeface="+mn-lt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362DC7B6-24E9-A080-7105-53501A945605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805355B-685E-4AE6-006C-8A8AEA613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12" y="1875921"/>
            <a:ext cx="4061812" cy="882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F79360-7D0E-B863-1E88-1F10197B8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02" y="2882617"/>
            <a:ext cx="6641432" cy="207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76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AC886-F7FB-979C-48E0-AE91C6012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6373-A1F2-6D74-769C-45691D735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Lexend" panose="020B0604020202020204"/>
              </a:rPr>
              <a:t>Truncate</a:t>
            </a:r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 Operation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sz="1600" b="0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In MySQL, 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TRUNCATE</a:t>
            </a:r>
            <a:r>
              <a:rPr lang="en-US" sz="1600" b="0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 is a Data Definition Language (DDL) command used to quickly delete all rows from a table, resetting the auto-increment counter, if any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1000515D-0131-2FE3-ADBD-D1420B32B49B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1BBD001-621E-64B1-8EE4-B550F769D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031" y="1876625"/>
            <a:ext cx="4580017" cy="853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A67224-D08D-B259-D321-843BEB30F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94" y="2902426"/>
            <a:ext cx="7147560" cy="20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23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3A03D-4410-420A-DB64-279196DFB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AB6A-8635-88EB-A129-C0FBDDEB6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  <a:latin typeface="Lexend" panose="020B0604020202020204"/>
              </a:rPr>
              <a:t>Drop</a:t>
            </a:r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 Operation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sz="20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 MySQL, 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DROP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is a SQL command used to delete a database, table, index, or other objects permanently.</a:t>
            </a:r>
            <a:br>
              <a:rPr lang="en-US" sz="32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334D4DDB-4D51-ABA0-9C7C-FFDA9590805C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D95C38A-1D5F-DC1C-C537-730BD2DEC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843" y="2064549"/>
            <a:ext cx="3932261" cy="1082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7FDA35-0EF3-1C34-66A9-2E2DAE8FB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84" y="3474342"/>
            <a:ext cx="7840980" cy="118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25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>
          <a:extLst>
            <a:ext uri="{FF2B5EF4-FFF2-40B4-BE49-F238E27FC236}">
              <a16:creationId xmlns:a16="http://schemas.microsoft.com/office/drawing/2014/main" id="{D3D4F079-C315-2B59-5D59-B47B759B6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53">
            <a:extLst>
              <a:ext uri="{FF2B5EF4-FFF2-40B4-BE49-F238E27FC236}">
                <a16:creationId xmlns:a16="http://schemas.microsoft.com/office/drawing/2014/main" id="{CD5A338D-2410-046D-2F6E-0329278C77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1840" y="-295380"/>
            <a:ext cx="51984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spc="-1" dirty="0">
                <a:solidFill>
                  <a:schemeClr val="dk1"/>
                </a:solidFill>
                <a:latin typeface="Lexend" panose="020B0604020202020204"/>
              </a:rPr>
              <a:t>Performing</a:t>
            </a:r>
            <a:r>
              <a:rPr lang="fr-FR" sz="4400" b="1" u="sng" spc="-1" dirty="0">
                <a:solidFill>
                  <a:schemeClr val="dk1"/>
                </a:solidFill>
                <a:latin typeface="Lexend" panose="020B0604020202020204"/>
              </a:rPr>
              <a:t> </a:t>
            </a:r>
            <a:r>
              <a:rPr lang="fr-FR" sz="4400" b="1" spc="-1" dirty="0">
                <a:solidFill>
                  <a:schemeClr val="tx2"/>
                </a:solidFill>
                <a:latin typeface="Lexend" panose="020B0604020202020204"/>
              </a:rPr>
              <a:t>DQL</a:t>
            </a:r>
            <a:r>
              <a:rPr lang="fr-FR" sz="4400" b="1" u="sng" spc="-1" dirty="0">
                <a:solidFill>
                  <a:schemeClr val="dk1"/>
                </a:solidFill>
                <a:latin typeface="Lexend" panose="020B0604020202020204"/>
              </a:rPr>
              <a:t> </a:t>
            </a:r>
            <a:r>
              <a:rPr lang="fr-FR" sz="2400" b="1" spc="-1" dirty="0">
                <a:latin typeface="Lexend" panose="020B0604020202020204"/>
              </a:rPr>
              <a:t>Operation</a:t>
            </a:r>
            <a:endParaRPr sz="2400" b="1" dirty="0">
              <a:solidFill>
                <a:schemeClr val="lt2"/>
              </a:solidFill>
              <a:latin typeface="Lexend" panose="020B0604020202020204"/>
            </a:endParaRPr>
          </a:p>
        </p:txBody>
      </p:sp>
      <p:cxnSp>
        <p:nvCxnSpPr>
          <p:cNvPr id="2256" name="Google Shape;2256;p53">
            <a:extLst>
              <a:ext uri="{FF2B5EF4-FFF2-40B4-BE49-F238E27FC236}">
                <a16:creationId xmlns:a16="http://schemas.microsoft.com/office/drawing/2014/main" id="{A88FBC3C-2D8C-9CBD-D931-7B93FBF92FD7}"/>
              </a:ext>
            </a:extLst>
          </p:cNvPr>
          <p:cNvCxnSpPr/>
          <p:nvPr/>
        </p:nvCxnSpPr>
        <p:spPr>
          <a:xfrm>
            <a:off x="3216150" y="1264077"/>
            <a:ext cx="271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F02202D-B5E5-A024-104D-746810F50D00}"/>
              </a:ext>
            </a:extLst>
          </p:cNvPr>
          <p:cNvSpPr txBox="1"/>
          <p:nvPr/>
        </p:nvSpPr>
        <p:spPr>
          <a:xfrm>
            <a:off x="3520440" y="1736520"/>
            <a:ext cx="7635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Lexend" panose="020B0604020202020204"/>
              </a:rPr>
              <a:t>Select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Lexend" panose="020B0604020202020204"/>
              </a:rPr>
              <a:t>Order By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Lexend" panose="020B0604020202020204"/>
              </a:rPr>
              <a:t>Distinct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Lexend" panose="020B0604020202020204"/>
              </a:rPr>
              <a:t>Limit</a:t>
            </a:r>
            <a:endParaRPr lang="en-IN" sz="2800" b="1" dirty="0">
              <a:latin typeface="Lexend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9240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99AC8-B57E-C516-A8AD-318F69F27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FC78D-C5FF-FC32-519D-EE0A381E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Lexend" panose="020B0604020202020204"/>
              </a:rPr>
              <a:t>Select </a:t>
            </a:r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 Operation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sz="1400" b="0" i="0" u="none" strike="noStrike" cap="none" dirty="0">
                <a:solidFill>
                  <a:srgbClr val="000000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In MySQL, the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SELECT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statement is used to retrieve data from one or more tables</a:t>
            </a: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72406E5C-F0F4-CA23-2E78-4EC0F1FA9BB9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601EA92-A1D1-C52D-BE26-3092C2472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445" y="1832546"/>
            <a:ext cx="3193057" cy="739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A85341-2606-E1B3-863C-67B53F586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00" y="2811780"/>
            <a:ext cx="8169348" cy="20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53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4FDA9-34BE-EC70-4A20-F15304661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78CE-8ED2-43DB-5164-DD3D1A3F8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  <a:latin typeface="Lexend" panose="020B0604020202020204"/>
              </a:rPr>
              <a:t>Order by </a:t>
            </a:r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Operation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The ORDER BY clause in SQL is used to sort the result set of a query in either ascending (ASC) or descending (DESC) order based on one or more columns. By default, the sorting order is ascending if not explicitly mentioned.</a:t>
            </a:r>
            <a:br>
              <a:rPr lang="en-US" sz="16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039DE27D-546B-4306-7DE3-AEBAFB0DAB4D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120AAEA-71EC-13B1-356B-922C739B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5" y="1862929"/>
            <a:ext cx="4232155" cy="30138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C4BCEA-828B-AD4C-A6C2-FDB8322B7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160" y="1862929"/>
            <a:ext cx="4163575" cy="30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59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879977-0519-E432-1D76-7C629F67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20503"/>
            <a:ext cx="7717500" cy="1108422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Lexend"/>
              </a:rPr>
              <a:t>Entity Relationship Diagram</a:t>
            </a:r>
            <a:endParaRPr lang="en-IN" b="1" dirty="0">
              <a:solidFill>
                <a:schemeClr val="tx2"/>
              </a:solidFill>
              <a:latin typeface="Lexen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A446EC-7CFE-CA11-2AC6-B87FA1F3A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394" y="1326199"/>
            <a:ext cx="5885161" cy="3379183"/>
          </a:xfrm>
          <a:prstGeom prst="rect">
            <a:avLst/>
          </a:prstGeom>
        </p:spPr>
      </p:pic>
      <p:cxnSp>
        <p:nvCxnSpPr>
          <p:cNvPr id="4" name="Google Shape;1888;p43">
            <a:extLst>
              <a:ext uri="{FF2B5EF4-FFF2-40B4-BE49-F238E27FC236}">
                <a16:creationId xmlns:a16="http://schemas.microsoft.com/office/drawing/2014/main" id="{C76CBEA9-52BF-9AA3-7411-C8BE5BFB7776}"/>
              </a:ext>
            </a:extLst>
          </p:cNvPr>
          <p:cNvCxnSpPr>
            <a:cxnSpLocks/>
          </p:cNvCxnSpPr>
          <p:nvPr/>
        </p:nvCxnSpPr>
        <p:spPr>
          <a:xfrm>
            <a:off x="893135" y="883187"/>
            <a:ext cx="729393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1888;p43">
            <a:extLst>
              <a:ext uri="{FF2B5EF4-FFF2-40B4-BE49-F238E27FC236}">
                <a16:creationId xmlns:a16="http://schemas.microsoft.com/office/drawing/2014/main" id="{A366B87C-F7D2-D1BB-A2DA-55060D1BE680}"/>
              </a:ext>
            </a:extLst>
          </p:cNvPr>
          <p:cNvCxnSpPr>
            <a:cxnSpLocks/>
          </p:cNvCxnSpPr>
          <p:nvPr/>
        </p:nvCxnSpPr>
        <p:spPr>
          <a:xfrm flipV="1">
            <a:off x="8187070" y="883187"/>
            <a:ext cx="0" cy="371716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888;p43">
            <a:extLst>
              <a:ext uri="{FF2B5EF4-FFF2-40B4-BE49-F238E27FC236}">
                <a16:creationId xmlns:a16="http://schemas.microsoft.com/office/drawing/2014/main" id="{42A3E854-04F5-7E22-0BD5-1BDD41C7811C}"/>
              </a:ext>
            </a:extLst>
          </p:cNvPr>
          <p:cNvCxnSpPr>
            <a:cxnSpLocks/>
          </p:cNvCxnSpPr>
          <p:nvPr/>
        </p:nvCxnSpPr>
        <p:spPr>
          <a:xfrm flipV="1">
            <a:off x="893134" y="4600353"/>
            <a:ext cx="7293936" cy="12343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888;p43">
            <a:extLst>
              <a:ext uri="{FF2B5EF4-FFF2-40B4-BE49-F238E27FC236}">
                <a16:creationId xmlns:a16="http://schemas.microsoft.com/office/drawing/2014/main" id="{1CED127E-596A-9850-8FC2-214F07917D14}"/>
              </a:ext>
            </a:extLst>
          </p:cNvPr>
          <p:cNvCxnSpPr>
            <a:cxnSpLocks/>
          </p:cNvCxnSpPr>
          <p:nvPr/>
        </p:nvCxnSpPr>
        <p:spPr>
          <a:xfrm flipH="1">
            <a:off x="893134" y="883187"/>
            <a:ext cx="1" cy="3840599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18675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36A95-A602-7803-4494-F571A29E5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CB68-BAF1-2E97-CBB7-15B34B753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Lexend" panose="020B0604020202020204"/>
              </a:rPr>
              <a:t>Distinct</a:t>
            </a:r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 Operation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sz="12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The ORDER BY clause in SQL is used to sort the result set of a query in either ascending (ASC) or descending (DESC) order based on one or more columns. By default, the sorting order is ascending if not explicitly mentioned.</a:t>
            </a:r>
            <a:br>
              <a:rPr lang="en-US" sz="32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579F3842-BE67-BEC1-D9E6-918A3FBD4720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3AC65CB-7D8E-1BBB-ECDA-13AE2C12A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76" y="2205896"/>
            <a:ext cx="4092164" cy="2164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F64567-F211-059A-8570-02E94B4C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560" y="2205896"/>
            <a:ext cx="3825454" cy="21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93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44B5F-1F27-E456-5C0B-71EE0FFE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B76A2-B2F1-3717-1B2F-962962E5C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Lexend" panose="020B0604020202020204"/>
              </a:rPr>
              <a:t>Limit</a:t>
            </a:r>
            <a:r>
              <a:rPr lang="en-US" b="1" dirty="0">
                <a:solidFill>
                  <a:schemeClr val="tx2"/>
                </a:solidFill>
                <a:latin typeface="Lexend" panose="020B0604020202020204"/>
              </a:rPr>
              <a:t> Operation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sz="2000" dirty="0">
                <a:latin typeface="Lexend" panose="020B0604020202020204" charset="0"/>
                <a:cs typeface="Lexend" panose="020B0604020202020204" charset="0"/>
              </a:rPr>
              <a:t>In MySQL, </a:t>
            </a:r>
            <a:r>
              <a:rPr lang="en-US" sz="2000" b="1" dirty="0">
                <a:latin typeface="Lexend" panose="020B0604020202020204" charset="0"/>
                <a:cs typeface="Lexend" panose="020B0604020202020204" charset="0"/>
              </a:rPr>
              <a:t>LIMIT</a:t>
            </a:r>
            <a:r>
              <a:rPr lang="en-US" sz="2000" dirty="0">
                <a:latin typeface="Lexend" panose="020B0604020202020204" charset="0"/>
                <a:cs typeface="Lexend" panose="020B0604020202020204" charset="0"/>
              </a:rPr>
              <a:t> sets the limit that much return in the query</a:t>
            </a: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DAD819CB-9D50-2094-5F42-F95AB274B3C6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C192A22-D829-9BCF-418E-60B7123EA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67" y="1741044"/>
            <a:ext cx="8710415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16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>
          <a:extLst>
            <a:ext uri="{FF2B5EF4-FFF2-40B4-BE49-F238E27FC236}">
              <a16:creationId xmlns:a16="http://schemas.microsoft.com/office/drawing/2014/main" id="{80BFD123-76B2-19EC-0709-FDDE25B00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53">
            <a:extLst>
              <a:ext uri="{FF2B5EF4-FFF2-40B4-BE49-F238E27FC236}">
                <a16:creationId xmlns:a16="http://schemas.microsoft.com/office/drawing/2014/main" id="{3FA8E3A8-DCFF-054F-B4A3-63BACBD045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1097" y="-344999"/>
            <a:ext cx="6641805" cy="19540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spc="-1" dirty="0">
                <a:solidFill>
                  <a:schemeClr val="dk1"/>
                </a:solidFill>
                <a:latin typeface="Lexend" panose="020B0604020202020204"/>
              </a:rPr>
              <a:t>Performing</a:t>
            </a:r>
            <a:r>
              <a:rPr lang="fr-FR" sz="4400" b="1" u="sng" spc="-1" dirty="0">
                <a:solidFill>
                  <a:schemeClr val="dk1"/>
                </a:solidFill>
                <a:latin typeface="Lexend" panose="020B0604020202020204"/>
              </a:rPr>
              <a:t> </a:t>
            </a:r>
            <a:r>
              <a:rPr lang="fr-FR" sz="4400" b="1" u="sng" spc="-1" dirty="0">
                <a:solidFill>
                  <a:schemeClr val="tx2"/>
                </a:solidFill>
                <a:latin typeface="Lexend" panose="020B0604020202020204"/>
              </a:rPr>
              <a:t>Operatores</a:t>
            </a:r>
            <a:r>
              <a:rPr lang="fr-FR" sz="4400" b="1" u="sng" spc="-1" dirty="0">
                <a:solidFill>
                  <a:schemeClr val="dk1"/>
                </a:solidFill>
                <a:latin typeface="Lexend" panose="020B0604020202020204"/>
              </a:rPr>
              <a:t> </a:t>
            </a:r>
            <a:r>
              <a:rPr lang="fr-FR" sz="2400" b="1" spc="-1" dirty="0">
                <a:latin typeface="Lexend" panose="020B0604020202020204"/>
              </a:rPr>
              <a:t>Operation</a:t>
            </a:r>
            <a:endParaRPr sz="2400" b="1" dirty="0">
              <a:solidFill>
                <a:schemeClr val="lt2"/>
              </a:solidFill>
              <a:latin typeface="Lexend" panose="020B0604020202020204"/>
            </a:endParaRPr>
          </a:p>
        </p:txBody>
      </p:sp>
      <p:cxnSp>
        <p:nvCxnSpPr>
          <p:cNvPr id="2256" name="Google Shape;2256;p53">
            <a:extLst>
              <a:ext uri="{FF2B5EF4-FFF2-40B4-BE49-F238E27FC236}">
                <a16:creationId xmlns:a16="http://schemas.microsoft.com/office/drawing/2014/main" id="{C4F2BB62-8297-EEF0-A008-FB30937CB270}"/>
              </a:ext>
            </a:extLst>
          </p:cNvPr>
          <p:cNvCxnSpPr/>
          <p:nvPr/>
        </p:nvCxnSpPr>
        <p:spPr>
          <a:xfrm>
            <a:off x="3216150" y="1264077"/>
            <a:ext cx="271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62671E5-A4D4-A073-973A-8A16E5F4D8F8}"/>
              </a:ext>
            </a:extLst>
          </p:cNvPr>
          <p:cNvSpPr txBox="1"/>
          <p:nvPr/>
        </p:nvSpPr>
        <p:spPr>
          <a:xfrm>
            <a:off x="2287063" y="1718559"/>
            <a:ext cx="7635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800" b="1" i="0" u="none" strike="noStrike" cap="none" dirty="0">
                <a:solidFill>
                  <a:schemeClr val="tx2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Arithmetic</a:t>
            </a:r>
            <a:r>
              <a:rPr lang="en-GB" sz="28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 Operators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800" b="1" dirty="0">
                <a:solidFill>
                  <a:schemeClr val="tx2"/>
                </a:solidFill>
                <a:latin typeface="Lexend" panose="020B0604020202020204" charset="0"/>
                <a:cs typeface="Lexend" panose="020B0604020202020204" charset="0"/>
                <a:sym typeface="Lexend"/>
              </a:rPr>
              <a:t>Logical</a:t>
            </a:r>
            <a:r>
              <a:rPr lang="en-GB" sz="2800" b="1" dirty="0">
                <a:solidFill>
                  <a:schemeClr val="tx1"/>
                </a:solidFill>
                <a:latin typeface="Lexend" panose="020B0604020202020204" charset="0"/>
                <a:cs typeface="Lexend" panose="020B0604020202020204" charset="0"/>
                <a:sym typeface="Lexend"/>
              </a:rPr>
              <a:t> </a:t>
            </a:r>
            <a:r>
              <a:rPr lang="en-GB" sz="2800" b="1" dirty="0" err="1">
                <a:solidFill>
                  <a:schemeClr val="tx1"/>
                </a:solidFill>
                <a:latin typeface="Lexend" panose="020B0604020202020204" charset="0"/>
                <a:cs typeface="Lexend" panose="020B0604020202020204" charset="0"/>
                <a:sym typeface="Lexend"/>
              </a:rPr>
              <a:t>Operetor</a:t>
            </a:r>
            <a:endParaRPr lang="en-GB" sz="2800" b="1" dirty="0">
              <a:solidFill>
                <a:schemeClr val="tx1"/>
              </a:solidFill>
              <a:latin typeface="Lexend" panose="020B0604020202020204" charset="0"/>
              <a:cs typeface="Lexend" panose="020B0604020202020204" charset="0"/>
              <a:sym typeface="Lexend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800" b="1" i="0" u="none" strike="noStrike" cap="none" dirty="0" err="1">
                <a:solidFill>
                  <a:schemeClr val="tx2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Lexend"/>
              </a:rPr>
              <a:t>Comparision</a:t>
            </a:r>
            <a:r>
              <a:rPr lang="en-GB" sz="28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Lexend"/>
              </a:rPr>
              <a:t> </a:t>
            </a:r>
            <a:r>
              <a:rPr lang="en-GB" sz="2800" b="1" i="0" u="none" strike="noStrike" cap="none" dirty="0" err="1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Lexend"/>
              </a:rPr>
              <a:t>Operetor</a:t>
            </a:r>
            <a:endParaRPr lang="en-GB" sz="2800" b="1" i="0" u="none" strike="noStrike" cap="none" dirty="0">
              <a:solidFill>
                <a:schemeClr val="tx1"/>
              </a:solidFill>
              <a:latin typeface="Lexend" panose="020B0604020202020204" charset="0"/>
              <a:ea typeface="Arial"/>
              <a:cs typeface="Lexend" panose="020B0604020202020204" charset="0"/>
              <a:sym typeface="Lexend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800" b="1" dirty="0">
                <a:solidFill>
                  <a:schemeClr val="tx2"/>
                </a:solidFill>
                <a:latin typeface="Lexend" panose="020B0604020202020204" charset="0"/>
                <a:cs typeface="Lexend" panose="020B0604020202020204" charset="0"/>
                <a:sym typeface="Lexend"/>
              </a:rPr>
              <a:t>Pattern Matching </a:t>
            </a:r>
            <a:r>
              <a:rPr lang="en-GB" sz="2800" b="1" dirty="0" err="1">
                <a:solidFill>
                  <a:schemeClr val="tx1"/>
                </a:solidFill>
                <a:latin typeface="Lexend" panose="020B0604020202020204" charset="0"/>
                <a:cs typeface="Lexend" panose="020B0604020202020204" charset="0"/>
                <a:sym typeface="Lexend"/>
              </a:rPr>
              <a:t>Operetore</a:t>
            </a:r>
            <a:r>
              <a:rPr lang="en-GB" sz="1200" b="0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85018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31D6C-9A98-5226-4E4B-88C70D182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55A1-F232-E257-4343-B60EADE47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  </a:t>
            </a:r>
            <a:r>
              <a:rPr lang="en-GB" sz="3200" b="1" i="0" u="none" strike="noStrike" cap="none" dirty="0">
                <a:solidFill>
                  <a:schemeClr val="tx2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Arithmetic</a:t>
            </a:r>
            <a:r>
              <a:rPr lang="en-GB" sz="32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 Operators</a:t>
            </a:r>
            <a:r>
              <a:rPr lang="en-GB" sz="1400" b="0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CE95F9CD-39CC-3437-12FB-61A7BCCD16FD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BACF0C4-8FA5-50D6-8E4A-57044F2DA685}"/>
              </a:ext>
            </a:extLst>
          </p:cNvPr>
          <p:cNvSpPr txBox="1"/>
          <p:nvPr/>
        </p:nvSpPr>
        <p:spPr>
          <a:xfrm>
            <a:off x="1027357" y="1325525"/>
            <a:ext cx="28069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1</a:t>
            </a:r>
            <a:r>
              <a:rPr lang="en-US" sz="1400" b="1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. </a:t>
            </a:r>
            <a:r>
              <a:rPr lang="en-US" sz="1400" b="1" i="0" u="none" strike="noStrike" cap="none" dirty="0" err="1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Aaddition</a:t>
            </a:r>
            <a:r>
              <a:rPr lang="en-US" sz="1400" b="1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 (+)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Adds two values together.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BA639-81E9-FD20-E7BC-8AC2F9CE9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08" y="2064189"/>
            <a:ext cx="3913693" cy="2301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B1559D-356C-A575-A316-76B34B3DC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02" y="2064189"/>
            <a:ext cx="3714763" cy="2301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E1128B-DB9B-47EC-F194-5D901CF21273}"/>
              </a:ext>
            </a:extLst>
          </p:cNvPr>
          <p:cNvSpPr txBox="1"/>
          <p:nvPr/>
        </p:nvSpPr>
        <p:spPr>
          <a:xfrm>
            <a:off x="5181600" y="1228925"/>
            <a:ext cx="3133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Lexend"/>
                <a:cs typeface="Lexend"/>
                <a:sym typeface="Lexend"/>
              </a:rPr>
              <a:t>2.</a:t>
            </a:r>
            <a:r>
              <a:rPr lang="en-US" sz="1400" b="1" dirty="0">
                <a:solidFill>
                  <a:srgbClr val="000000"/>
                </a:solidFill>
                <a:latin typeface="Lexend"/>
                <a:cs typeface="Lexend"/>
                <a:sym typeface="Lexend"/>
              </a:rPr>
              <a:t> Subtraction(-)</a:t>
            </a:r>
            <a:r>
              <a:rPr lang="en-US" sz="1400" dirty="0">
                <a:solidFill>
                  <a:srgbClr val="000000"/>
                </a:solidFill>
                <a:latin typeface="Lexend"/>
                <a:cs typeface="Lexend"/>
                <a:sym typeface="Lexend"/>
              </a:rPr>
              <a:t> Subtracts the second value from the first.</a:t>
            </a:r>
            <a:endParaRPr lang="en-US" sz="1400" dirty="0">
              <a:solidFill>
                <a:srgbClr val="000000"/>
              </a:solidFill>
              <a:latin typeface="Lexend"/>
              <a:cs typeface="Lexend"/>
              <a:sym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41784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74888-3658-297C-3376-2C549953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4557D-7666-11B1-1B7E-37895C2E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  </a:t>
            </a:r>
            <a:r>
              <a:rPr lang="en-GB" sz="3200" b="1" i="0" u="none" strike="noStrike" cap="none" dirty="0">
                <a:solidFill>
                  <a:schemeClr val="tx2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Arithmetic</a:t>
            </a:r>
            <a:r>
              <a:rPr lang="en-GB" sz="32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 Operators</a:t>
            </a:r>
            <a:r>
              <a:rPr lang="en-GB" sz="1400" b="0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EF57D337-0AB9-FA99-E510-EE2C1F619EE4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A929BAF-AB43-F078-95E5-625312515084}"/>
              </a:ext>
            </a:extLst>
          </p:cNvPr>
          <p:cNvSpPr txBox="1"/>
          <p:nvPr/>
        </p:nvSpPr>
        <p:spPr>
          <a:xfrm>
            <a:off x="1027357" y="1325525"/>
            <a:ext cx="2806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exend"/>
                <a:ea typeface="Lexend"/>
                <a:cs typeface="Lexend"/>
                <a:sym typeface="Lexend"/>
              </a:rPr>
              <a:t>3</a:t>
            </a:r>
            <a:r>
              <a:rPr lang="en-US" sz="1400" b="1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. </a:t>
            </a:r>
            <a:r>
              <a:rPr lang="en-US" b="1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Multiply(*)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Multiplies two values.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6861B3-6AAA-EE1A-FCAE-56C51AD1A3DD}"/>
              </a:ext>
            </a:extLst>
          </p:cNvPr>
          <p:cNvSpPr txBox="1"/>
          <p:nvPr/>
        </p:nvSpPr>
        <p:spPr>
          <a:xfrm>
            <a:off x="5181600" y="1228925"/>
            <a:ext cx="3133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exend"/>
                <a:cs typeface="Lexend"/>
                <a:sym typeface="Lexend"/>
              </a:rPr>
              <a:t>4</a:t>
            </a:r>
            <a:r>
              <a:rPr lang="en-US" sz="1400" dirty="0">
                <a:solidFill>
                  <a:srgbClr val="000000"/>
                </a:solidFill>
                <a:latin typeface="Lexend"/>
                <a:cs typeface="Lexend"/>
                <a:sym typeface="Lexend"/>
              </a:rPr>
              <a:t>.</a:t>
            </a:r>
            <a:r>
              <a:rPr lang="en-US" sz="1400" b="1" dirty="0">
                <a:solidFill>
                  <a:srgbClr val="000000"/>
                </a:solidFill>
                <a:latin typeface="Lexend"/>
                <a:cs typeface="Lexend"/>
                <a:sym typeface="Lexend"/>
              </a:rPr>
              <a:t> </a:t>
            </a:r>
            <a:r>
              <a:rPr lang="en-US" b="1" dirty="0">
                <a:latin typeface="Lexend"/>
                <a:cs typeface="Lexend"/>
                <a:sym typeface="Lexend"/>
              </a:rPr>
              <a:t>Division (/)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Divides the first value by the second.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330E83-B2AF-309F-318C-1736B5361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12" y="2084615"/>
            <a:ext cx="3908528" cy="2281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BB9BA1-C85C-AEB5-C637-55A05115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642" y="2079803"/>
            <a:ext cx="3908528" cy="228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1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5B362-5A22-601E-F5F7-B570197E4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9E2E-BC7B-47E7-DE14-2FE1CBF37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  </a:t>
            </a:r>
            <a:r>
              <a:rPr lang="en-GB" b="1" dirty="0" err="1">
                <a:solidFill>
                  <a:schemeClr val="tx2"/>
                </a:solidFill>
                <a:latin typeface="Lexend" panose="020B0604020202020204" charset="0"/>
                <a:sym typeface="Lexend"/>
              </a:rPr>
              <a:t>Comparision</a:t>
            </a:r>
            <a:r>
              <a:rPr lang="en-GB" sz="32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 Operators</a:t>
            </a:r>
            <a:r>
              <a:rPr lang="en-GB" sz="1400" b="0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46011DC2-E417-7E5B-2A17-A0D9181E0A2A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87EAEB5-3493-5E1D-5A21-8B73286A2888}"/>
              </a:ext>
            </a:extLst>
          </p:cNvPr>
          <p:cNvSpPr txBox="1"/>
          <p:nvPr/>
        </p:nvSpPr>
        <p:spPr>
          <a:xfrm>
            <a:off x="1027357" y="1325525"/>
            <a:ext cx="2806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              </a:t>
            </a:r>
            <a:r>
              <a:rPr lang="en-US" dirty="0">
                <a:latin typeface="Lexend"/>
                <a:ea typeface="Lexend"/>
                <a:cs typeface="Lexend"/>
                <a:sym typeface="Lexend"/>
              </a:rPr>
              <a:t>5</a:t>
            </a:r>
            <a:r>
              <a:rPr lang="en-US" sz="1400" b="1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. =</a:t>
            </a:r>
            <a:r>
              <a:rPr lang="en-US" sz="1400" b="1" i="0" u="none" strike="noStrike" cap="none" dirty="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400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(Equal to)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B7860-1931-5903-5B21-ADDEBC60FD33}"/>
              </a:ext>
            </a:extLst>
          </p:cNvPr>
          <p:cNvSpPr txBox="1"/>
          <p:nvPr/>
        </p:nvSpPr>
        <p:spPr>
          <a:xfrm>
            <a:off x="5181600" y="1228925"/>
            <a:ext cx="3133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Lexend"/>
                <a:cs typeface="Lexend"/>
                <a:sym typeface="Lexend"/>
              </a:rPr>
              <a:t>             6.</a:t>
            </a:r>
            <a:r>
              <a:rPr lang="en-US" sz="1400" b="1" dirty="0">
                <a:solidFill>
                  <a:srgbClr val="000000"/>
                </a:solidFill>
                <a:latin typeface="Lexend"/>
                <a:cs typeface="Lexend"/>
                <a:sym typeface="Lexend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!= or &lt;&gt; </a:t>
            </a:r>
            <a:r>
              <a:rPr lang="en-US" sz="1400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(Not equal to)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5C124E-9E36-A37D-25EE-BD833FE70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19" y="2107344"/>
            <a:ext cx="3601684" cy="2134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4428F7-9862-6BED-EB36-E7B2344D9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033" y="2107344"/>
            <a:ext cx="3983666" cy="213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0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F34E5-C201-DC6A-17F1-1F4315B31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530D6-6960-D129-53CE-E4AF5CCD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sz="3200" b="1" i="0" u="none" strike="noStrike" cap="none" dirty="0" err="1">
                <a:solidFill>
                  <a:schemeClr val="tx2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Comparision</a:t>
            </a:r>
            <a:r>
              <a:rPr lang="en-GB" sz="32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 Operators</a:t>
            </a:r>
            <a:r>
              <a:rPr lang="en-GB" sz="1400" b="0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18E25E1C-03F1-60C7-3BB5-A9050602A061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CF9F6F2-AB4F-A4CF-F8D3-33FC193E6775}"/>
              </a:ext>
            </a:extLst>
          </p:cNvPr>
          <p:cNvSpPr txBox="1"/>
          <p:nvPr/>
        </p:nvSpPr>
        <p:spPr>
          <a:xfrm>
            <a:off x="1027357" y="1325525"/>
            <a:ext cx="2806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                </a:t>
            </a:r>
            <a:r>
              <a:rPr lang="en-US" dirty="0">
                <a:latin typeface="Lexend"/>
                <a:ea typeface="Lexend"/>
                <a:cs typeface="Lexend"/>
                <a:sym typeface="Lexend"/>
              </a:rPr>
              <a:t>7</a:t>
            </a:r>
            <a:r>
              <a:rPr lang="en-US" sz="1400" b="1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. &gt; </a:t>
            </a:r>
            <a:r>
              <a:rPr lang="en-US" sz="1400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(Greater than)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2FD249-4F8A-698F-12BD-E74C114EB414}"/>
              </a:ext>
            </a:extLst>
          </p:cNvPr>
          <p:cNvSpPr txBox="1"/>
          <p:nvPr/>
        </p:nvSpPr>
        <p:spPr>
          <a:xfrm>
            <a:off x="5181600" y="1228925"/>
            <a:ext cx="3133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Lexend"/>
                <a:cs typeface="Lexend"/>
                <a:sym typeface="Lexend"/>
              </a:rPr>
              <a:t>                     8.</a:t>
            </a:r>
            <a:r>
              <a:rPr lang="en-US" sz="1400" b="1" dirty="0">
                <a:solidFill>
                  <a:srgbClr val="000000"/>
                </a:solidFill>
                <a:latin typeface="Lexend"/>
                <a:cs typeface="Lexend"/>
                <a:sym typeface="Lexend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&lt;</a:t>
            </a:r>
            <a:r>
              <a:rPr lang="en-US" sz="1400" dirty="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(Less than)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30C528-C034-ABE9-18F2-AE09C4B76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68" y="2076893"/>
            <a:ext cx="3863174" cy="20485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4B9BD2-D175-9FED-D680-3D16E8320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414" y="2076894"/>
            <a:ext cx="3959318" cy="204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52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EF026-BDDF-3C10-6379-644CAD2FE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93620-8DF2-F8E9-EB36-792FE200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  </a:t>
            </a:r>
            <a:r>
              <a:rPr lang="en-GB" b="1" dirty="0" err="1">
                <a:solidFill>
                  <a:schemeClr val="tx2"/>
                </a:solidFill>
                <a:latin typeface="Lexend" panose="020B0604020202020204" charset="0"/>
                <a:sym typeface="Lexend"/>
              </a:rPr>
              <a:t>Comparision</a:t>
            </a:r>
            <a:r>
              <a:rPr lang="en-GB" sz="32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 Operators</a:t>
            </a:r>
            <a:r>
              <a:rPr lang="en-GB" sz="1400" b="0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D85AD327-E412-DB87-6F3E-F5151C35F272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78B019-1F80-64B5-0C0C-409AFA9A3693}"/>
              </a:ext>
            </a:extLst>
          </p:cNvPr>
          <p:cNvSpPr txBox="1"/>
          <p:nvPr/>
        </p:nvSpPr>
        <p:spPr>
          <a:xfrm>
            <a:off x="1027357" y="1325525"/>
            <a:ext cx="2806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exend"/>
                <a:ea typeface="Lexend"/>
                <a:cs typeface="Lexend"/>
                <a:sym typeface="Lexend"/>
              </a:rPr>
              <a:t>9</a:t>
            </a:r>
            <a:r>
              <a:rPr lang="en-US" sz="1400" b="1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r>
              <a:rPr lang="en-US" sz="1400" b="1" dirty="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&gt;=</a:t>
            </a:r>
            <a:r>
              <a:rPr lang="en-US" sz="1400" dirty="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(Greater than or equal to)</a:t>
            </a:r>
            <a:r>
              <a:rPr lang="en-US" sz="1400" b="1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09D8C-76C3-113E-99FC-01935C13D0EA}"/>
              </a:ext>
            </a:extLst>
          </p:cNvPr>
          <p:cNvSpPr txBox="1"/>
          <p:nvPr/>
        </p:nvSpPr>
        <p:spPr>
          <a:xfrm>
            <a:off x="5181600" y="1228925"/>
            <a:ext cx="3133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Lexend"/>
                <a:cs typeface="Lexend"/>
                <a:sym typeface="Lexend"/>
              </a:rPr>
              <a:t>    10.</a:t>
            </a:r>
            <a:r>
              <a:rPr lang="en-US" sz="1400" b="1" dirty="0">
                <a:solidFill>
                  <a:srgbClr val="000000"/>
                </a:solidFill>
                <a:latin typeface="Lexend"/>
                <a:cs typeface="Lexend"/>
                <a:sym typeface="Lexend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&lt;</a:t>
            </a:r>
            <a:r>
              <a:rPr lang="en-US" b="1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=</a:t>
            </a:r>
            <a:r>
              <a:rPr lang="en-US" sz="1400" dirty="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(Greater than or equal to)</a:t>
            </a:r>
            <a:r>
              <a:rPr lang="en-US" sz="1400" b="1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2C9B0-9102-5BC1-3156-730A3299F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67" y="2060724"/>
            <a:ext cx="3442215" cy="21143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3BAFE9-8ABA-E4F4-7E4C-B7B1F89F7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771" y="2060724"/>
            <a:ext cx="3685954" cy="211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80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49AD3-2676-C94B-E130-962A09BE5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3E094-8B26-FD2D-90AD-EBC8CB74E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sz="3200" b="1" i="0" u="none" strike="noStrike" cap="none" dirty="0">
                <a:solidFill>
                  <a:schemeClr val="tx2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Logical</a:t>
            </a:r>
            <a:r>
              <a:rPr lang="en-GB" sz="32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 Operators</a:t>
            </a:r>
            <a:r>
              <a:rPr lang="en-GB" sz="1400" b="0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F11B9165-0692-5CBA-DB20-34DCFFC6B920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65808F6-4ECF-94E5-2F6D-789B481664ED}"/>
              </a:ext>
            </a:extLst>
          </p:cNvPr>
          <p:cNvSpPr txBox="1"/>
          <p:nvPr/>
        </p:nvSpPr>
        <p:spPr>
          <a:xfrm>
            <a:off x="1027357" y="1325525"/>
            <a:ext cx="2806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1</a:t>
            </a:r>
            <a:r>
              <a:rPr lang="en-US" sz="1400" b="1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r>
              <a:rPr lang="en-US" sz="1400" b="1" dirty="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400" b="1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AND</a:t>
            </a:r>
            <a:r>
              <a:rPr lang="en-US" sz="1400" b="0" i="0" u="none" strike="noStrike" cap="none" dirty="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400" b="0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(Both conditions must be true)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2449A2-09FF-95CB-CF11-30B2DCF1632D}"/>
              </a:ext>
            </a:extLst>
          </p:cNvPr>
          <p:cNvSpPr txBox="1"/>
          <p:nvPr/>
        </p:nvSpPr>
        <p:spPr>
          <a:xfrm>
            <a:off x="5181600" y="1228925"/>
            <a:ext cx="3133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Lexend"/>
                <a:cs typeface="Lexend"/>
                <a:sym typeface="Lexend"/>
              </a:rPr>
              <a:t>    2.</a:t>
            </a:r>
            <a:r>
              <a:rPr lang="en-US" sz="1400" b="1" dirty="0">
                <a:solidFill>
                  <a:srgbClr val="000000"/>
                </a:solidFill>
                <a:latin typeface="Lexend"/>
                <a:cs typeface="Lexend"/>
                <a:sym typeface="Lexend"/>
              </a:rPr>
              <a:t> </a:t>
            </a:r>
            <a:r>
              <a:rPr lang="en-US" sz="1400" b="1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OR</a:t>
            </a:r>
            <a:r>
              <a:rPr lang="en-US" sz="1400" b="1" i="0" u="none" strike="noStrike" cap="none" dirty="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400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(At least one condition must be true)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B56838-F4E3-977B-8173-C619719B1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25" y="2251071"/>
            <a:ext cx="3708109" cy="2087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46BE36-6E98-DA80-0AF1-C67F4C41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68" y="2251071"/>
            <a:ext cx="3946411" cy="208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26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AAC21-1EEF-424D-298B-6DD10B759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C85C-401F-DFF3-EEA0-1AB02168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GB" b="1" dirty="0">
                <a:solidFill>
                  <a:schemeClr val="tx2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L</a:t>
            </a:r>
            <a:r>
              <a:rPr lang="en-GB" sz="3200" b="1" i="0" u="none" strike="noStrike" cap="none" dirty="0">
                <a:solidFill>
                  <a:schemeClr val="tx2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ogical </a:t>
            </a:r>
            <a:r>
              <a:rPr lang="en-GB" sz="32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Operators</a:t>
            </a:r>
            <a:r>
              <a:rPr lang="en-GB" sz="1400" b="0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0785D60E-6C20-991E-A5EE-2578E5E37812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2327C82-CC57-3418-8549-9FACEB93560C}"/>
              </a:ext>
            </a:extLst>
          </p:cNvPr>
          <p:cNvSpPr txBox="1"/>
          <p:nvPr/>
        </p:nvSpPr>
        <p:spPr>
          <a:xfrm>
            <a:off x="1027357" y="1325525"/>
            <a:ext cx="760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exend"/>
                <a:ea typeface="Lexend"/>
                <a:cs typeface="Lexend"/>
                <a:sym typeface="Lexend"/>
              </a:rPr>
              <a:t>                                                3</a:t>
            </a:r>
            <a:r>
              <a:rPr lang="en-US" sz="1400" b="1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r>
              <a:rPr lang="en-US" sz="1400" b="1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GB" sz="1400" b="1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NOT</a:t>
            </a:r>
            <a:r>
              <a:rPr lang="en-GB" sz="1400" b="0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 (Negates a condition)</a:t>
            </a:r>
            <a:r>
              <a:rPr lang="en-US" sz="1400" b="1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714FA-FEA5-789C-0712-BBA712A2C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92" y="1814962"/>
            <a:ext cx="6645216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88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F706AC-8E6C-9A67-55DB-67BCAC0009EA}"/>
              </a:ext>
            </a:extLst>
          </p:cNvPr>
          <p:cNvSpPr txBox="1"/>
          <p:nvPr/>
        </p:nvSpPr>
        <p:spPr>
          <a:xfrm>
            <a:off x="3664689" y="155945"/>
            <a:ext cx="5479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exend" panose="020B0604020202020204" charset="0"/>
                <a:cs typeface="Lexend" panose="020B0604020202020204" charset="0"/>
              </a:rPr>
              <a:t>Raw</a:t>
            </a:r>
            <a:r>
              <a:rPr lang="en-US" sz="2800" b="1" dirty="0">
                <a:latin typeface="Lexend" panose="020B0604020202020204" charset="0"/>
                <a:cs typeface="Lexend" panose="020B0604020202020204" charset="0"/>
              </a:rPr>
              <a:t> table</a:t>
            </a:r>
            <a:endParaRPr lang="en-IN" b="1" dirty="0">
              <a:latin typeface="Lexend" panose="020B0604020202020204" charset="0"/>
              <a:cs typeface="Lexend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0963F-06CD-9F32-07F6-F2830D35F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73" y="786810"/>
            <a:ext cx="7662530" cy="370013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4E30F6FC-6DF7-F245-2DDE-A0E115C33F93}"/>
              </a:ext>
            </a:extLst>
          </p:cNvPr>
          <p:cNvSpPr/>
          <p:nvPr/>
        </p:nvSpPr>
        <p:spPr>
          <a:xfrm>
            <a:off x="4416056" y="4600353"/>
            <a:ext cx="205563" cy="38720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732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E7182-1757-5C1A-02C7-4983FC46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2FA4D-5926-2E4F-B9D9-C265E118A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  </a:t>
            </a:r>
            <a:r>
              <a:rPr lang="en-GB" b="1" dirty="0">
                <a:solidFill>
                  <a:schemeClr val="tx2"/>
                </a:solidFill>
                <a:latin typeface="Lexend" panose="020B0604020202020204" charset="0"/>
                <a:sym typeface="Lexend"/>
              </a:rPr>
              <a:t>Patten Matching</a:t>
            </a:r>
            <a:r>
              <a:rPr lang="en-GB" sz="32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 Operators</a:t>
            </a:r>
            <a:r>
              <a:rPr lang="en-GB" sz="1400" b="0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B44142C0-A9A9-CA1B-F6C3-D3AA7DF6FC36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3D6C3B-E77D-8C65-5D87-1C1A239F9150}"/>
              </a:ext>
            </a:extLst>
          </p:cNvPr>
          <p:cNvSpPr txBox="1"/>
          <p:nvPr/>
        </p:nvSpPr>
        <p:spPr>
          <a:xfrm>
            <a:off x="1027357" y="1325525"/>
            <a:ext cx="6620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                                                      1</a:t>
            </a:r>
            <a:r>
              <a:rPr lang="en-US" sz="1400" b="1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r>
              <a:rPr lang="en-US" sz="1400" b="1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400" b="1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LIKE </a:t>
            </a:r>
            <a:r>
              <a:rPr lang="en-US" sz="1400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(Pattern matching)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BC2748-90E8-CD41-6D31-1987DAACF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599" y="2258801"/>
            <a:ext cx="5518881" cy="22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22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B7972-3D32-8EA4-9233-5145416A4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93C2-119E-4A34-97C9-FAD833BC0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GB" b="1" dirty="0">
                <a:solidFill>
                  <a:schemeClr val="tx2"/>
                </a:solidFill>
                <a:latin typeface="Lexend" panose="020B0604020202020204" charset="0"/>
                <a:sym typeface="Lexend"/>
              </a:rPr>
              <a:t>Patten Matching</a:t>
            </a:r>
            <a:r>
              <a:rPr lang="en-GB" sz="32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 Operators</a:t>
            </a:r>
            <a:r>
              <a:rPr lang="en-GB" sz="1400" b="0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FF38246D-98FF-B422-8AE0-97879B5FD149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54F5A0-CA18-1B38-7C03-4277AC3F5495}"/>
              </a:ext>
            </a:extLst>
          </p:cNvPr>
          <p:cNvSpPr txBox="1"/>
          <p:nvPr/>
        </p:nvSpPr>
        <p:spPr>
          <a:xfrm>
            <a:off x="1027356" y="1325525"/>
            <a:ext cx="7322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exend"/>
                <a:ea typeface="Lexend"/>
                <a:cs typeface="Lexend"/>
                <a:sym typeface="Lexend"/>
              </a:rPr>
              <a:t>                                                                         2</a:t>
            </a:r>
            <a:r>
              <a:rPr lang="en-US" sz="1400" b="1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r>
              <a:rPr lang="en-US" sz="1400" b="1" dirty="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In </a:t>
            </a:r>
            <a:r>
              <a:rPr lang="en-US" sz="1400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(with Not</a:t>
            </a:r>
            <a:r>
              <a:rPr lang="en-US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E2F6C-8EAF-D228-6406-BCB47C4EA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50" y="2032370"/>
            <a:ext cx="6890356" cy="268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91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225CD-222E-437E-64B7-C37B4887F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418E-53E9-CBF3-B963-CFB489B6B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GB" b="1" dirty="0">
                <a:solidFill>
                  <a:schemeClr val="tx2"/>
                </a:solidFill>
                <a:latin typeface="Lexend" panose="020B0604020202020204" charset="0"/>
                <a:sym typeface="Lexend"/>
              </a:rPr>
              <a:t>Patten Matching</a:t>
            </a:r>
            <a:r>
              <a:rPr lang="en-GB" sz="32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 Operators</a:t>
            </a:r>
            <a:r>
              <a:rPr lang="en-GB" sz="1400" b="0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C775347A-A62F-BD01-A783-42FF477737F6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5E3C74C-0DD6-914F-793E-7A969A9D6B0D}"/>
              </a:ext>
            </a:extLst>
          </p:cNvPr>
          <p:cNvSpPr txBox="1"/>
          <p:nvPr/>
        </p:nvSpPr>
        <p:spPr>
          <a:xfrm>
            <a:off x="1027356" y="1325525"/>
            <a:ext cx="7322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                                                            </a:t>
            </a:r>
            <a:r>
              <a:rPr lang="en-US" sz="1400" b="1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3</a:t>
            </a:r>
            <a:r>
              <a:rPr lang="en-US" sz="1400" b="1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. BETWEEN </a:t>
            </a:r>
            <a:r>
              <a:rPr lang="en-US" sz="1400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(Selects values in a range)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6B6ABB-200A-7AAB-B9EA-695A008EC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056" y="1878832"/>
            <a:ext cx="6431837" cy="283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09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65C0-E814-9F5C-EC62-82F2C7B9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DEBDD-6E33-DC6E-CA10-C971CCCAD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GB" sz="3200" b="1" i="0" u="none" strike="noStrike" cap="none" dirty="0">
                <a:solidFill>
                  <a:schemeClr val="tx2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Pattern Matching</a:t>
            </a:r>
            <a:r>
              <a:rPr lang="en-GB" sz="32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 Operators</a:t>
            </a:r>
            <a:r>
              <a:rPr lang="en-GB" sz="1400" b="0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D1DDADEB-DF2F-7DC1-5776-ACB87E2567AD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2F1A5C-A9ED-602B-AEC3-FDBA9DC1540B}"/>
              </a:ext>
            </a:extLst>
          </p:cNvPr>
          <p:cNvSpPr txBox="1"/>
          <p:nvPr/>
        </p:nvSpPr>
        <p:spPr>
          <a:xfrm>
            <a:off x="1027357" y="1325525"/>
            <a:ext cx="2806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4</a:t>
            </a:r>
            <a:r>
              <a:rPr lang="en-US" sz="1400" b="1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. IS NULL </a:t>
            </a:r>
            <a:r>
              <a:rPr lang="en-US" sz="1400" i="0" u="none" strike="noStrike" cap="none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(Checks for NULL values) 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52F77-0102-534C-5D92-5FD13D0C201C}"/>
              </a:ext>
            </a:extLst>
          </p:cNvPr>
          <p:cNvSpPr txBox="1"/>
          <p:nvPr/>
        </p:nvSpPr>
        <p:spPr>
          <a:xfrm>
            <a:off x="5181600" y="1228925"/>
            <a:ext cx="3133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5</a:t>
            </a:r>
            <a:r>
              <a:rPr lang="en-US" sz="1400" b="1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. IS NOT NULL</a:t>
            </a:r>
            <a:r>
              <a:rPr lang="en-US" sz="1400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 (Checks for NOT NULL values) </a:t>
            </a:r>
            <a:endParaRPr lang="en-US" sz="1400" dirty="0">
              <a:solidFill>
                <a:schemeClr val="tx1"/>
              </a:solidFill>
              <a:latin typeface="Lexend"/>
              <a:cs typeface="Lexend"/>
              <a:sym typeface="Arial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818B47-E2F4-69D4-232C-711CC027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6" y="2106719"/>
            <a:ext cx="3809477" cy="22328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39E4F7-B3BE-C0E0-D351-7AC89E32A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75" y="2144993"/>
            <a:ext cx="4130034" cy="219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08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>
          <a:extLst>
            <a:ext uri="{FF2B5EF4-FFF2-40B4-BE49-F238E27FC236}">
              <a16:creationId xmlns:a16="http://schemas.microsoft.com/office/drawing/2014/main" id="{BBD86ACF-F4E3-4F23-7624-99D0457CD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53">
            <a:extLst>
              <a:ext uri="{FF2B5EF4-FFF2-40B4-BE49-F238E27FC236}">
                <a16:creationId xmlns:a16="http://schemas.microsoft.com/office/drawing/2014/main" id="{7FF7B2E5-1A3E-2462-C517-0CDF2A8585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1097" y="-344999"/>
            <a:ext cx="6641805" cy="19540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spc="-1" dirty="0">
                <a:solidFill>
                  <a:schemeClr val="dk1"/>
                </a:solidFill>
                <a:latin typeface="Lexend" panose="020B0604020202020204"/>
              </a:rPr>
              <a:t>Performing</a:t>
            </a:r>
            <a:r>
              <a:rPr lang="fr-FR" sz="4400" b="1" u="sng" spc="-1" dirty="0">
                <a:solidFill>
                  <a:schemeClr val="dk1"/>
                </a:solidFill>
                <a:latin typeface="Lexend" panose="020B0604020202020204"/>
              </a:rPr>
              <a:t> </a:t>
            </a:r>
            <a:r>
              <a:rPr lang="fr-FR" sz="4400" b="1" u="sng" spc="-1" dirty="0" err="1">
                <a:solidFill>
                  <a:schemeClr val="tx2"/>
                </a:solidFill>
                <a:latin typeface="Lexend" panose="020B0604020202020204"/>
              </a:rPr>
              <a:t>Build</a:t>
            </a:r>
            <a:r>
              <a:rPr lang="fr-FR" sz="4400" b="1" u="sng" spc="-1" dirty="0">
                <a:solidFill>
                  <a:schemeClr val="tx2"/>
                </a:solidFill>
                <a:latin typeface="Lexend" panose="020B0604020202020204"/>
              </a:rPr>
              <a:t> in</a:t>
            </a:r>
            <a:r>
              <a:rPr lang="fr-FR" sz="4400" b="1" u="sng" spc="-1" dirty="0">
                <a:solidFill>
                  <a:schemeClr val="dk1"/>
                </a:solidFill>
                <a:latin typeface="Lexend" panose="020B0604020202020204"/>
              </a:rPr>
              <a:t> </a:t>
            </a:r>
            <a:r>
              <a:rPr lang="fr-FR" sz="2400" b="1" u="sng" spc="-1" dirty="0" err="1">
                <a:solidFill>
                  <a:schemeClr val="dk1"/>
                </a:solidFill>
                <a:latin typeface="Lexend" panose="020B0604020202020204"/>
              </a:rPr>
              <a:t>Function</a:t>
            </a:r>
            <a:endParaRPr sz="2400" b="1" dirty="0">
              <a:solidFill>
                <a:schemeClr val="lt2"/>
              </a:solidFill>
              <a:latin typeface="Lexend" panose="020B0604020202020204"/>
            </a:endParaRPr>
          </a:p>
        </p:txBody>
      </p:sp>
      <p:cxnSp>
        <p:nvCxnSpPr>
          <p:cNvPr id="2256" name="Google Shape;2256;p53">
            <a:extLst>
              <a:ext uri="{FF2B5EF4-FFF2-40B4-BE49-F238E27FC236}">
                <a16:creationId xmlns:a16="http://schemas.microsoft.com/office/drawing/2014/main" id="{9EAEC4E3-B24F-D3BB-627A-FBB2384160AE}"/>
              </a:ext>
            </a:extLst>
          </p:cNvPr>
          <p:cNvCxnSpPr/>
          <p:nvPr/>
        </p:nvCxnSpPr>
        <p:spPr>
          <a:xfrm>
            <a:off x="3216150" y="1264077"/>
            <a:ext cx="271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6D62C1F-7D99-64D5-B257-3A02AAF07B6E}"/>
              </a:ext>
            </a:extLst>
          </p:cNvPr>
          <p:cNvSpPr txBox="1"/>
          <p:nvPr/>
        </p:nvSpPr>
        <p:spPr>
          <a:xfrm>
            <a:off x="2591863" y="1718559"/>
            <a:ext cx="7635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800" b="1" dirty="0">
                <a:solidFill>
                  <a:schemeClr val="tx2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String</a:t>
            </a:r>
            <a:r>
              <a:rPr lang="en-GB" sz="28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 Function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800" b="1" dirty="0">
                <a:solidFill>
                  <a:schemeClr val="tx2"/>
                </a:solidFill>
                <a:latin typeface="Lexend" panose="020B0604020202020204" charset="0"/>
                <a:cs typeface="Lexend" panose="020B0604020202020204" charset="0"/>
                <a:sym typeface="Lexend"/>
              </a:rPr>
              <a:t>Aggregate</a:t>
            </a:r>
            <a:r>
              <a:rPr lang="en-GB" sz="2800" b="1" dirty="0">
                <a:solidFill>
                  <a:schemeClr val="tx1"/>
                </a:solidFill>
                <a:latin typeface="Lexend" panose="020B0604020202020204" charset="0"/>
                <a:cs typeface="Lexend" panose="020B0604020202020204" charset="0"/>
                <a:sym typeface="Lexend"/>
              </a:rPr>
              <a:t> Function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800" b="1" i="0" u="none" strike="noStrike" cap="none" dirty="0">
                <a:solidFill>
                  <a:schemeClr val="tx2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Lexend"/>
              </a:rPr>
              <a:t>Math</a:t>
            </a:r>
            <a:r>
              <a:rPr lang="en-GB" sz="28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Lexend"/>
              </a:rPr>
              <a:t> Function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800" b="1" dirty="0">
                <a:solidFill>
                  <a:schemeClr val="tx2"/>
                </a:solidFill>
                <a:latin typeface="Lexend" panose="020B0604020202020204" charset="0"/>
                <a:cs typeface="Lexend" panose="020B0604020202020204" charset="0"/>
                <a:sym typeface="Lexend"/>
              </a:rPr>
              <a:t>Group by Having </a:t>
            </a:r>
            <a:r>
              <a:rPr lang="en-GB" sz="2800" b="1" dirty="0">
                <a:solidFill>
                  <a:schemeClr val="tx1"/>
                </a:solidFill>
                <a:latin typeface="Lexend" panose="020B0604020202020204" charset="0"/>
                <a:cs typeface="Lexend" panose="020B0604020202020204" charset="0"/>
                <a:sym typeface="Lexend"/>
              </a:rPr>
              <a:t>Function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399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AA06-1EC8-F24E-71E3-79FE6E7DE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B6E59-968E-C1D4-535D-55ED43C01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String</a:t>
            </a:r>
            <a:r>
              <a:rPr lang="en-GB" sz="32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 Function</a:t>
            </a:r>
            <a:r>
              <a:rPr lang="en-GB" sz="1400" b="0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78627B52-12DB-E3C7-E107-F4955E565499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DF21F0-58C9-AFC7-5260-2E10E5807F2F}"/>
              </a:ext>
            </a:extLst>
          </p:cNvPr>
          <p:cNvSpPr txBox="1"/>
          <p:nvPr/>
        </p:nvSpPr>
        <p:spPr>
          <a:xfrm>
            <a:off x="1027357" y="1325525"/>
            <a:ext cx="2806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1. Upper() </a:t>
            </a:r>
            <a:r>
              <a:rPr lang="en-US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Convert to Uppercase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7D7C9-D3AF-AE9F-77EB-10E8DD9F0D44}"/>
              </a:ext>
            </a:extLst>
          </p:cNvPr>
          <p:cNvSpPr txBox="1"/>
          <p:nvPr/>
        </p:nvSpPr>
        <p:spPr>
          <a:xfrm>
            <a:off x="5181600" y="1228925"/>
            <a:ext cx="3133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Lexend"/>
                <a:cs typeface="Lexend"/>
                <a:sym typeface="Lexend"/>
              </a:rPr>
              <a:t>    2.</a:t>
            </a:r>
            <a:r>
              <a:rPr lang="en-US" sz="1400" b="1" dirty="0">
                <a:solidFill>
                  <a:srgbClr val="000000"/>
                </a:solidFill>
                <a:latin typeface="Lexend"/>
                <a:cs typeface="Lexend"/>
                <a:sym typeface="Lexend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Lower()</a:t>
            </a:r>
            <a:r>
              <a:rPr lang="en-US" sz="1400" b="1" dirty="0">
                <a:solidFill>
                  <a:schemeClr val="bg1"/>
                </a:solidFill>
                <a:latin typeface="Lexend"/>
                <a:cs typeface="Lexend"/>
                <a:sym typeface="Lexend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Convert to Lowercase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44E45B-46D0-B788-38A5-EEC8B9ED3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78" y="2141428"/>
            <a:ext cx="3906554" cy="2306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E9599-81AA-3CEE-4BCF-7F6D70704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808" y="2141428"/>
            <a:ext cx="3906554" cy="230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C14DA-2AAF-63B1-984A-3DE248C68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C8DB9-144E-848D-8DD6-314E6B5E4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String</a:t>
            </a:r>
            <a:r>
              <a:rPr lang="en-GB" sz="32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 Function</a:t>
            </a:r>
            <a:r>
              <a:rPr lang="en-GB" sz="1400" b="0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9628B760-5C85-CDFF-73A6-F64A41E66F3D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435821B-11FB-5A1F-4A30-C2261EF1161F}"/>
              </a:ext>
            </a:extLst>
          </p:cNvPr>
          <p:cNvSpPr txBox="1"/>
          <p:nvPr/>
        </p:nvSpPr>
        <p:spPr>
          <a:xfrm>
            <a:off x="1027357" y="1325525"/>
            <a:ext cx="2806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3. Length()</a:t>
            </a:r>
            <a:r>
              <a:rPr lang="en-US" b="1" dirty="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Find Length of a String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6FD5D-4894-B043-FF1A-E9A55EFDE6F2}"/>
              </a:ext>
            </a:extLst>
          </p:cNvPr>
          <p:cNvSpPr txBox="1"/>
          <p:nvPr/>
        </p:nvSpPr>
        <p:spPr>
          <a:xfrm>
            <a:off x="5181600" y="1228925"/>
            <a:ext cx="3133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4.  </a:t>
            </a:r>
            <a:r>
              <a:rPr lang="en-US" sz="1400" b="1" dirty="0" err="1">
                <a:solidFill>
                  <a:schemeClr val="tx1"/>
                </a:solidFill>
                <a:latin typeface="Lexend"/>
                <a:cs typeface="Lexend"/>
                <a:sym typeface="Lexend"/>
              </a:rPr>
              <a:t>Concat</a:t>
            </a:r>
            <a:r>
              <a:rPr lang="en-US" sz="1400" b="1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() </a:t>
            </a:r>
            <a:r>
              <a:rPr lang="en-US" sz="1400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Concatenate Two Strings</a:t>
            </a:r>
            <a:endParaRPr lang="en-US" sz="1400" dirty="0">
              <a:solidFill>
                <a:schemeClr val="tx1"/>
              </a:solidFill>
              <a:latin typeface="Lexend"/>
              <a:cs typeface="Lexend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D1B1A-EF32-7AE7-9209-60F5DE27F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1" y="2141428"/>
            <a:ext cx="4004931" cy="2306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7377BC-0DED-82FE-AC79-D7A3706A1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670" y="2141427"/>
            <a:ext cx="4177089" cy="231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847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8E1A7-4FF1-0F80-4F21-A9E664D20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6835C-C139-DEF1-25CA-B89AE783C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String</a:t>
            </a:r>
            <a:r>
              <a:rPr lang="en-GB" sz="32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 Function</a:t>
            </a:r>
            <a:r>
              <a:rPr lang="en-GB" sz="1400" b="0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8FF4D10F-C52F-8017-3073-4CD6FF04995D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7AEF940-83C4-9AE0-6A48-CEFD7932E9B8}"/>
              </a:ext>
            </a:extLst>
          </p:cNvPr>
          <p:cNvSpPr txBox="1"/>
          <p:nvPr/>
        </p:nvSpPr>
        <p:spPr>
          <a:xfrm>
            <a:off x="339784" y="1131145"/>
            <a:ext cx="6635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                                                      5. Substring() </a:t>
            </a:r>
            <a:r>
              <a:rPr lang="en-US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Extract </a:t>
            </a:r>
            <a:r>
              <a:rPr lang="en-US" dirty="0" err="1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Partof</a:t>
            </a:r>
            <a:r>
              <a:rPr lang="en-US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 a String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1119A-C075-B8D4-593A-45F4648A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71" y="1721840"/>
            <a:ext cx="5166808" cy="305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2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7131D-FEC6-9CA1-547B-913DBE791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29CE2-CAED-2661-5F52-1DF6F7937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GB" sz="3200" b="1" i="0" u="none" strike="noStrike" cap="none" dirty="0">
                <a:solidFill>
                  <a:schemeClr val="tx2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Aggregate</a:t>
            </a:r>
            <a:r>
              <a:rPr lang="en-GB" sz="32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 Function</a:t>
            </a:r>
            <a:r>
              <a:rPr lang="en-GB" sz="1400" b="0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C96CFFE8-7C8F-ECD5-2B1E-67B2458DD0B7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4EE0580-772D-1346-5E8D-85647496CBBC}"/>
              </a:ext>
            </a:extLst>
          </p:cNvPr>
          <p:cNvSpPr txBox="1"/>
          <p:nvPr/>
        </p:nvSpPr>
        <p:spPr>
          <a:xfrm>
            <a:off x="1027357" y="1325525"/>
            <a:ext cx="28069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1. Count() </a:t>
            </a:r>
            <a:r>
              <a:rPr lang="en-US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Count Number of Records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28F36-C401-61A2-C6B1-38220768DC86}"/>
              </a:ext>
            </a:extLst>
          </p:cNvPr>
          <p:cNvSpPr txBox="1"/>
          <p:nvPr/>
        </p:nvSpPr>
        <p:spPr>
          <a:xfrm>
            <a:off x="5181600" y="1228925"/>
            <a:ext cx="3133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2. Sum() </a:t>
            </a:r>
            <a:r>
              <a:rPr lang="en-US" sz="1400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Calculate Total balance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AB783-EDA5-3A94-EA56-9EBB5E4B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39" y="2064189"/>
            <a:ext cx="3835232" cy="2370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BCCD22-CAF2-37FF-BF1A-8010AD41D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028" y="2063792"/>
            <a:ext cx="4136733" cy="237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7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7E9B7-4BDB-3077-6F30-B727884A8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3FC98-C37A-D8C0-F5C2-876149CF0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GB" sz="3200" b="1" i="0" u="none" strike="noStrike" cap="none" dirty="0">
                <a:solidFill>
                  <a:schemeClr val="tx2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Aggregate</a:t>
            </a:r>
            <a:r>
              <a:rPr lang="en-GB" sz="32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 Function</a:t>
            </a:r>
            <a:r>
              <a:rPr lang="en-GB" sz="1400" b="0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D6C7D8C9-0AF3-CE94-7A9B-89C86F3798D7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40AD57-E484-BAF1-9DB7-73807B1D636D}"/>
              </a:ext>
            </a:extLst>
          </p:cNvPr>
          <p:cNvSpPr txBox="1"/>
          <p:nvPr/>
        </p:nvSpPr>
        <p:spPr>
          <a:xfrm>
            <a:off x="1027357" y="1325525"/>
            <a:ext cx="2806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3. Avg() </a:t>
            </a:r>
            <a:r>
              <a:rPr lang="en-US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Find Average Balance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E9629-FB1D-9448-A805-733101F73B81}"/>
              </a:ext>
            </a:extLst>
          </p:cNvPr>
          <p:cNvSpPr txBox="1"/>
          <p:nvPr/>
        </p:nvSpPr>
        <p:spPr>
          <a:xfrm>
            <a:off x="5257800" y="1325525"/>
            <a:ext cx="3133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4. Max() </a:t>
            </a:r>
            <a:r>
              <a:rPr lang="en-US" sz="1400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Find Maximum Balance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238179-1920-BA6E-2161-A044DD0E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03" y="2247014"/>
            <a:ext cx="3949246" cy="2176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D8DB9D-E490-C1E6-EF4D-DD81948C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618" y="2246228"/>
            <a:ext cx="3949246" cy="217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94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8C07D-48A1-5F65-3197-E3A12E40D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9189D-9B6A-1CAA-F88E-41C908628847}"/>
              </a:ext>
            </a:extLst>
          </p:cNvPr>
          <p:cNvSpPr txBox="1"/>
          <p:nvPr/>
        </p:nvSpPr>
        <p:spPr>
          <a:xfrm>
            <a:off x="3664689" y="155945"/>
            <a:ext cx="5479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exend" panose="020B0604020202020204" charset="0"/>
                <a:cs typeface="Lexend" panose="020B0604020202020204" charset="0"/>
              </a:rPr>
              <a:t>Raw</a:t>
            </a:r>
            <a:r>
              <a:rPr lang="en-US" sz="2800" b="1" dirty="0">
                <a:latin typeface="Lexend" panose="020B0604020202020204" charset="0"/>
                <a:cs typeface="Lexend" panose="020B0604020202020204" charset="0"/>
              </a:rPr>
              <a:t> table</a:t>
            </a:r>
            <a:endParaRPr lang="en-IN" b="1" dirty="0">
              <a:latin typeface="Lexend" panose="020B0604020202020204" charset="0"/>
              <a:cs typeface="Lexend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42BD1-B0AE-C95B-22E5-74290EB5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93135"/>
            <a:ext cx="7683795" cy="354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284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84819-C886-096C-794A-16491A27F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EC3E6-56FE-8917-E061-CCAD479A5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GB" sz="3200" b="1" i="0" u="none" strike="noStrike" cap="none" dirty="0">
                <a:solidFill>
                  <a:schemeClr val="tx2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Aggregate</a:t>
            </a:r>
            <a:r>
              <a:rPr lang="en-GB" sz="32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 Function</a:t>
            </a:r>
            <a:r>
              <a:rPr lang="en-GB" sz="1400" b="0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8A20C6C4-1D28-0D70-FBB7-697234F259B7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659A21F-6159-B9B9-F3AE-7E6A7096A8B9}"/>
              </a:ext>
            </a:extLst>
          </p:cNvPr>
          <p:cNvSpPr txBox="1"/>
          <p:nvPr/>
        </p:nvSpPr>
        <p:spPr>
          <a:xfrm>
            <a:off x="1027356" y="1325525"/>
            <a:ext cx="644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                                                  5. Min() </a:t>
            </a:r>
            <a:r>
              <a:rPr lang="en-US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Find Minimum Balance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3CA9D-6FC7-724B-C421-C0D42611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257" y="2363289"/>
            <a:ext cx="5151566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243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93489-E1D4-EFA8-31EB-69F19FA9F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72E4-E9CA-72DD-D84A-AD8A71E0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GB" sz="3200" b="1" i="0" u="none" strike="noStrike" cap="none" dirty="0">
                <a:solidFill>
                  <a:schemeClr val="tx2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Math</a:t>
            </a:r>
            <a:r>
              <a:rPr lang="en-GB" sz="32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 Function</a:t>
            </a:r>
            <a:r>
              <a:rPr lang="en-GB" sz="1400" b="0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057872E5-00F4-96F7-E4EB-978DD1AA8F71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CBC935E-74D3-466D-1D98-4AA079E2A705}"/>
              </a:ext>
            </a:extLst>
          </p:cNvPr>
          <p:cNvSpPr txBox="1"/>
          <p:nvPr/>
        </p:nvSpPr>
        <p:spPr>
          <a:xfrm>
            <a:off x="1027357" y="1325525"/>
            <a:ext cx="2806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1. </a:t>
            </a:r>
            <a:r>
              <a:rPr lang="en-US" b="1" dirty="0">
                <a:solidFill>
                  <a:schemeClr val="tx1"/>
                </a:solidFill>
                <a:latin typeface="Lexend" panose="020B0604020202020204" charset="0"/>
                <a:cs typeface="Lexend" panose="020B0604020202020204" charset="0"/>
              </a:rPr>
              <a:t>ABS() </a:t>
            </a:r>
            <a:r>
              <a:rPr lang="en-US" b="1" dirty="0">
                <a:latin typeface="Lexend" panose="020B0604020202020204" charset="0"/>
                <a:cs typeface="Lexend" panose="020B0604020202020204" charset="0"/>
              </a:rPr>
              <a:t>– Absolute Value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2E8794-9952-ED7D-8A35-F15BCC73A441}"/>
              </a:ext>
            </a:extLst>
          </p:cNvPr>
          <p:cNvSpPr txBox="1"/>
          <p:nvPr/>
        </p:nvSpPr>
        <p:spPr>
          <a:xfrm>
            <a:off x="5181600" y="1228925"/>
            <a:ext cx="3133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Lexend" panose="020B0604020202020204" charset="0"/>
                <a:cs typeface="Lexend" panose="020B0604020202020204" charset="0"/>
                <a:sym typeface="Lexend"/>
              </a:rPr>
              <a:t>2. </a:t>
            </a:r>
            <a:r>
              <a:rPr lang="en-US" sz="1400" b="1" dirty="0">
                <a:solidFill>
                  <a:schemeClr val="tx1"/>
                </a:solidFill>
                <a:latin typeface="Lexend" panose="020B0604020202020204" charset="0"/>
                <a:cs typeface="Lexend" panose="020B0604020202020204" charset="0"/>
              </a:rPr>
              <a:t>CEIL() </a:t>
            </a:r>
            <a:r>
              <a:rPr lang="en-US" sz="1400" b="1" dirty="0">
                <a:latin typeface="Lexend" panose="020B0604020202020204" charset="0"/>
                <a:cs typeface="Lexend" panose="020B0604020202020204" charset="0"/>
              </a:rPr>
              <a:t>– </a:t>
            </a:r>
            <a:r>
              <a:rPr lang="en-US" sz="1400" dirty="0">
                <a:latin typeface="Lexend" panose="020B0604020202020204" charset="0"/>
                <a:cs typeface="Lexend" panose="020B0604020202020204" charset="0"/>
              </a:rPr>
              <a:t>Round Up to the Nearest Integer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10E8A1-5B63-9A3D-FFF4-94E3B712F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76" y="2063792"/>
            <a:ext cx="3985784" cy="2370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E27C0D-CF8C-C99D-C6AE-CC575D204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446" y="2063791"/>
            <a:ext cx="3806455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320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01F87-F024-2C32-CA43-2989D013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81A32-7510-9EA6-36A8-3E4C8833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GB" sz="3200" b="1" i="0" u="none" strike="noStrike" cap="none" dirty="0">
                <a:solidFill>
                  <a:schemeClr val="tx2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Math</a:t>
            </a:r>
            <a:r>
              <a:rPr lang="en-GB" sz="32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 Function</a:t>
            </a:r>
            <a:r>
              <a:rPr lang="en-GB" sz="1400" b="0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AB49EC08-A532-DC94-A787-8828726DC118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709A59E-0EA2-7164-CEEF-4F65466786B4}"/>
              </a:ext>
            </a:extLst>
          </p:cNvPr>
          <p:cNvSpPr txBox="1"/>
          <p:nvPr/>
        </p:nvSpPr>
        <p:spPr>
          <a:xfrm>
            <a:off x="1027357" y="1325525"/>
            <a:ext cx="28069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3. FLOOR() – </a:t>
            </a:r>
            <a:r>
              <a:rPr lang="en-US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Round Down to the Nearest Integer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ED92D-05E1-8AFC-D8D3-849D5AA59D1A}"/>
              </a:ext>
            </a:extLst>
          </p:cNvPr>
          <p:cNvSpPr txBox="1"/>
          <p:nvPr/>
        </p:nvSpPr>
        <p:spPr>
          <a:xfrm>
            <a:off x="5181600" y="1228925"/>
            <a:ext cx="3133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4. ROUND() – </a:t>
            </a:r>
            <a:r>
              <a:rPr lang="en-US" sz="1400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Round to a Specific Decimal Place</a:t>
            </a:r>
            <a:endParaRPr lang="en-US" sz="1400" dirty="0">
              <a:solidFill>
                <a:schemeClr val="tx1"/>
              </a:solidFill>
              <a:latin typeface="Lexend"/>
              <a:cs typeface="Lexend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D1BFB-739D-3181-5A45-2A8D18D8B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27" y="2117750"/>
            <a:ext cx="3806455" cy="2354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6C1FE5-575B-FE4F-57DA-24104EB50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972" y="2064189"/>
            <a:ext cx="3966401" cy="24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90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FB616-FECC-0E68-763A-B4F13047F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20396-28E1-0DA5-7C36-014F0380F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GB" sz="3200" b="1" i="0" u="none" strike="noStrike" cap="none" dirty="0">
                <a:solidFill>
                  <a:schemeClr val="tx2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Math</a:t>
            </a:r>
            <a:r>
              <a:rPr lang="en-GB" sz="3200" b="1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Lexend"/>
                <a:cs typeface="Lexend" panose="020B0604020202020204" charset="0"/>
                <a:sym typeface="Lexend"/>
              </a:rPr>
              <a:t> Function</a:t>
            </a:r>
            <a:r>
              <a:rPr lang="en-GB" sz="1400" b="0" i="0" u="none" strike="noStrike" cap="none" dirty="0">
                <a:solidFill>
                  <a:schemeClr val="tx1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71E968DB-E0DE-801C-A012-B2037CA53D1F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4B8FD4-3190-39D8-8614-A9B8F30481DB}"/>
              </a:ext>
            </a:extLst>
          </p:cNvPr>
          <p:cNvSpPr txBox="1"/>
          <p:nvPr/>
        </p:nvSpPr>
        <p:spPr>
          <a:xfrm>
            <a:off x="1027357" y="1325525"/>
            <a:ext cx="28069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5. POWER() – </a:t>
            </a:r>
            <a:r>
              <a:rPr lang="en-US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Exponential Calculation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DCF0D-7023-DF66-1D2A-0157FB2DC268}"/>
              </a:ext>
            </a:extLst>
          </p:cNvPr>
          <p:cNvSpPr txBox="1"/>
          <p:nvPr/>
        </p:nvSpPr>
        <p:spPr>
          <a:xfrm>
            <a:off x="5181600" y="1228925"/>
            <a:ext cx="3133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    </a:t>
            </a:r>
            <a:r>
              <a:rPr lang="en-US" sz="1400" b="1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6. SQRT() – </a:t>
            </a:r>
            <a:r>
              <a:rPr lang="en-US" sz="1400" dirty="0">
                <a:solidFill>
                  <a:schemeClr val="tx1"/>
                </a:solidFill>
                <a:latin typeface="Lexend"/>
                <a:cs typeface="Lexend"/>
                <a:sym typeface="Lexend"/>
              </a:rPr>
              <a:t>Square Root Calculation</a:t>
            </a:r>
            <a:endParaRPr lang="en-US" sz="1400" dirty="0">
              <a:solidFill>
                <a:schemeClr val="tx1"/>
              </a:solidFill>
              <a:latin typeface="Lexend"/>
              <a:cs typeface="Lexend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25487-A5D9-7535-0C50-BFAA4B31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08" y="1998920"/>
            <a:ext cx="3914674" cy="2346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16F297-1DBF-391D-8C63-999EFA4F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040" y="1998920"/>
            <a:ext cx="4032693" cy="234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170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C8FDF-6821-B9D5-76E5-F6DE41A2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43A6-BA4A-F9D2-196A-09E0C09A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sz="2400" b="1" dirty="0">
                <a:solidFill>
                  <a:schemeClr val="tx2"/>
                </a:solidFill>
                <a:latin typeface="Lexend" panose="020B0604020202020204"/>
              </a:rPr>
              <a:t>GROUP BY </a:t>
            </a:r>
            <a:r>
              <a:rPr lang="en-US" sz="2400" b="1" dirty="0">
                <a:latin typeface="Lexend" panose="020B0604020202020204"/>
              </a:rPr>
              <a:t>and</a:t>
            </a:r>
            <a:r>
              <a:rPr lang="en-US" sz="2400" b="1" dirty="0">
                <a:solidFill>
                  <a:schemeClr val="tx2"/>
                </a:solidFill>
                <a:latin typeface="Lexend" panose="020B0604020202020204"/>
              </a:rPr>
              <a:t> HAVING</a:t>
            </a:r>
            <a:r>
              <a:rPr lang="en-GB" b="1" i="0" u="none" strike="noStrike" cap="none" dirty="0">
                <a:solidFill>
                  <a:schemeClr val="tx2"/>
                </a:solidFill>
                <a:latin typeface="Lexend" panose="020B0604020202020204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7AB1DF46-7B32-3FB3-5A2C-CF07A2ADA9BC}"/>
              </a:ext>
            </a:extLst>
          </p:cNvPr>
          <p:cNvCxnSpPr>
            <a:cxnSpLocks/>
          </p:cNvCxnSpPr>
          <p:nvPr/>
        </p:nvCxnSpPr>
        <p:spPr>
          <a:xfrm>
            <a:off x="3764280" y="901265"/>
            <a:ext cx="149352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48EA65D-EC06-6D70-D50C-2BC901714EA0}"/>
              </a:ext>
            </a:extLst>
          </p:cNvPr>
          <p:cNvSpPr txBox="1"/>
          <p:nvPr/>
        </p:nvSpPr>
        <p:spPr>
          <a:xfrm>
            <a:off x="3104250" y="2409212"/>
            <a:ext cx="2806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2C47F-572E-EDDB-9AA9-34F0F0922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98" y="2096829"/>
            <a:ext cx="4610500" cy="2217612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E7E25CD4-C31D-54BE-97FE-D66BFC0D0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096" y="1183802"/>
            <a:ext cx="67457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effectLst/>
                <a:latin typeface="var(--ds-font-family-code)"/>
              </a:rPr>
              <a:t>AccountType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Inter" panose="020B0604020202020204" charset="0"/>
              </a:rPr>
              <a:t> groups where the total balance is greater than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var(--ds-font-family-code)"/>
              </a:rPr>
              <a:t>28000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7114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57"/>
          <p:cNvSpPr txBox="1">
            <a:spLocks noGrp="1"/>
          </p:cNvSpPr>
          <p:nvPr>
            <p:ph type="title"/>
          </p:nvPr>
        </p:nvSpPr>
        <p:spPr>
          <a:xfrm>
            <a:off x="1078800" y="1282933"/>
            <a:ext cx="69864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</a:t>
            </a:r>
            <a:r>
              <a:rPr lang="en" dirty="0">
                <a:solidFill>
                  <a:schemeClr val="lt2"/>
                </a:solidFill>
              </a:rPr>
              <a:t>query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2320" name="Google Shape;2320;p57"/>
          <p:cNvCxnSpPr/>
          <p:nvPr/>
        </p:nvCxnSpPr>
        <p:spPr>
          <a:xfrm>
            <a:off x="1804000" y="2953909"/>
            <a:ext cx="5535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FA1A2-0975-5127-6DD1-21F835589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2BB2-D172-257A-BCAC-47B034421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sz="1600" b="1" i="0" u="none" strike="noStrike" cap="none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subquery is a nested query within another SQL query. Subqueries can be used in various clauses like SELECT, FROM, WHERE, etc., to perform advanced data retrieval and filtering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br>
              <a:rPr lang="en-US" sz="1600" dirty="0">
                <a:solidFill>
                  <a:schemeClr val="tx2"/>
                </a:solidFill>
              </a:rPr>
            </a:br>
            <a:br>
              <a:rPr lang="en-US" sz="1600" dirty="0">
                <a:solidFill>
                  <a:schemeClr val="tx2"/>
                </a:solidFill>
              </a:rPr>
            </a:br>
            <a:br>
              <a:rPr lang="en-US" sz="1600" dirty="0">
                <a:latin typeface="Lexend" panose="020B0604020202020204" charset="0"/>
                <a:cs typeface="Lexend" panose="020B0604020202020204" charset="0"/>
              </a:rPr>
            </a:br>
            <a:endParaRPr lang="en-IN" sz="1600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7386869E-FC59-D110-44A2-F8C36B650440}"/>
              </a:ext>
            </a:extLst>
          </p:cNvPr>
          <p:cNvCxnSpPr>
            <a:cxnSpLocks/>
          </p:cNvCxnSpPr>
          <p:nvPr/>
        </p:nvCxnSpPr>
        <p:spPr>
          <a:xfrm flipV="1">
            <a:off x="713225" y="1169581"/>
            <a:ext cx="7551817" cy="59344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300CCE-103F-B0FD-D72E-B1099312E40B}"/>
              </a:ext>
            </a:extLst>
          </p:cNvPr>
          <p:cNvSpPr txBox="1"/>
          <p:nvPr/>
        </p:nvSpPr>
        <p:spPr>
          <a:xfrm>
            <a:off x="3104250" y="2409212"/>
            <a:ext cx="2806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5391C-2E07-A7E7-A119-BA1CA739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98" y="2096829"/>
            <a:ext cx="4610500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47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7">
          <a:extLst>
            <a:ext uri="{FF2B5EF4-FFF2-40B4-BE49-F238E27FC236}">
              <a16:creationId xmlns:a16="http://schemas.microsoft.com/office/drawing/2014/main" id="{E736249E-0875-EA1C-2593-4682DDEED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57">
            <a:extLst>
              <a:ext uri="{FF2B5EF4-FFF2-40B4-BE49-F238E27FC236}">
                <a16:creationId xmlns:a16="http://schemas.microsoft.com/office/drawing/2014/main" id="{00A519E9-1485-FB36-3B67-4D7ADAC5D0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8800" y="1282933"/>
            <a:ext cx="69864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JO</a:t>
            </a:r>
            <a:r>
              <a:rPr lang="en" dirty="0">
                <a:solidFill>
                  <a:schemeClr val="tx1"/>
                </a:solidFill>
              </a:rPr>
              <a:t>IN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320" name="Google Shape;2320;p57">
            <a:extLst>
              <a:ext uri="{FF2B5EF4-FFF2-40B4-BE49-F238E27FC236}">
                <a16:creationId xmlns:a16="http://schemas.microsoft.com/office/drawing/2014/main" id="{CDEDDFC3-FBD2-CDAD-3B49-9CE751326D32}"/>
              </a:ext>
            </a:extLst>
          </p:cNvPr>
          <p:cNvCxnSpPr/>
          <p:nvPr/>
        </p:nvCxnSpPr>
        <p:spPr>
          <a:xfrm>
            <a:off x="1804000" y="2953909"/>
            <a:ext cx="5535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303989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11296-E5E1-4CC5-D59F-E5C080C0B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DF623-7744-36DE-0087-F9982BB07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sz="2400" b="1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SQL joins</a:t>
            </a:r>
            <a:r>
              <a:rPr lang="en-US" sz="2400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used to combine rows from two or more tables based on a related column.</a:t>
            </a:r>
            <a:b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b="1" i="0" u="none" strike="noStrike" cap="none" dirty="0">
                <a:solidFill>
                  <a:schemeClr val="tx2"/>
                </a:solidFill>
                <a:latin typeface="Lexend" panose="020B0604020202020204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02C4C4CE-3F0F-DCD6-DE6C-06D88099FE27}"/>
              </a:ext>
            </a:extLst>
          </p:cNvPr>
          <p:cNvCxnSpPr>
            <a:cxnSpLocks/>
          </p:cNvCxnSpPr>
          <p:nvPr/>
        </p:nvCxnSpPr>
        <p:spPr>
          <a:xfrm>
            <a:off x="786809" y="1228925"/>
            <a:ext cx="7506586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F43920-3402-8183-0721-24EB5F3F50A8}"/>
              </a:ext>
            </a:extLst>
          </p:cNvPr>
          <p:cNvSpPr txBox="1"/>
          <p:nvPr/>
        </p:nvSpPr>
        <p:spPr>
          <a:xfrm>
            <a:off x="3104250" y="2409212"/>
            <a:ext cx="2806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3760D8-4A37-65E9-EF32-63B7D025A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69" y="1495646"/>
            <a:ext cx="7178662" cy="338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968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7A541-C279-C27F-2462-5305069C8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112D3-01AA-9B51-5715-32ADCD96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IN" sz="3200" b="1" dirty="0">
                <a:solidFill>
                  <a:schemeClr val="tx2"/>
                </a:solidFill>
                <a:latin typeface="Lexend" panose="020B0604020202020204" charset="0"/>
                <a:cs typeface="Lexend" panose="020B0604020202020204" charset="0"/>
              </a:rPr>
              <a:t>Inner</a:t>
            </a:r>
            <a:r>
              <a:rPr lang="en-IN" sz="3200" b="1" dirty="0"/>
              <a:t> Join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52E8C52C-EA2D-6AB7-5625-00B0205D401A}"/>
              </a:ext>
            </a:extLst>
          </p:cNvPr>
          <p:cNvCxnSpPr>
            <a:cxnSpLocks/>
          </p:cNvCxnSpPr>
          <p:nvPr/>
        </p:nvCxnSpPr>
        <p:spPr>
          <a:xfrm>
            <a:off x="786809" y="1228925"/>
            <a:ext cx="7506586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F7824F-5646-C792-C15D-2DD9C16249F5}"/>
              </a:ext>
            </a:extLst>
          </p:cNvPr>
          <p:cNvSpPr txBox="1"/>
          <p:nvPr/>
        </p:nvSpPr>
        <p:spPr>
          <a:xfrm>
            <a:off x="3104250" y="2409212"/>
            <a:ext cx="2806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911E28-665F-7598-4EDE-18730F2D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86" y="2069811"/>
            <a:ext cx="3954121" cy="2097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11CB3B-CE9C-0E5B-BBBE-C720785BE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414" y="2069809"/>
            <a:ext cx="4276012" cy="20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1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FE3AE-CD67-854E-6631-6E71AE0BC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35DDD1-B058-CA5E-6670-98CEF02D1D9F}"/>
              </a:ext>
            </a:extLst>
          </p:cNvPr>
          <p:cNvSpPr txBox="1"/>
          <p:nvPr/>
        </p:nvSpPr>
        <p:spPr>
          <a:xfrm>
            <a:off x="2970029" y="155945"/>
            <a:ext cx="6173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Lexend" panose="020B0604020202020204" charset="0"/>
                <a:cs typeface="Lexend" panose="020B0604020202020204" charset="0"/>
              </a:rPr>
              <a:t>First Normal Form </a:t>
            </a:r>
            <a:r>
              <a:rPr lang="en-IN" b="1" dirty="0">
                <a:solidFill>
                  <a:schemeClr val="tx2"/>
                </a:solidFill>
                <a:latin typeface="Lexend" panose="020B0604020202020204" charset="0"/>
                <a:cs typeface="Lexend" panose="020B0604020202020204" charset="0"/>
              </a:rPr>
              <a:t>(1NF)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22594946-842A-F0B9-A267-742ECE557EBA}"/>
              </a:ext>
            </a:extLst>
          </p:cNvPr>
          <p:cNvSpPr/>
          <p:nvPr/>
        </p:nvSpPr>
        <p:spPr>
          <a:xfrm>
            <a:off x="4416056" y="4600353"/>
            <a:ext cx="205563" cy="38720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3D568-99EB-615B-1CDB-E2C9CAB7E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23" y="921488"/>
            <a:ext cx="7811386" cy="316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946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43820-0B5B-8791-A14D-11FE25E56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3CA3-B6D9-2044-3A20-84BA6017A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IN" b="1" dirty="0">
                <a:solidFill>
                  <a:schemeClr val="tx2"/>
                </a:solidFill>
                <a:latin typeface="Lexend" panose="020B0604020202020204" charset="0"/>
                <a:cs typeface="Lexend" panose="020B0604020202020204" charset="0"/>
              </a:rPr>
              <a:t>Right</a:t>
            </a:r>
            <a:r>
              <a:rPr lang="en-IN" sz="3200" b="1" dirty="0"/>
              <a:t> Join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F7144B60-BCC7-32E7-94ED-B530B83C3756}"/>
              </a:ext>
            </a:extLst>
          </p:cNvPr>
          <p:cNvCxnSpPr>
            <a:cxnSpLocks/>
          </p:cNvCxnSpPr>
          <p:nvPr/>
        </p:nvCxnSpPr>
        <p:spPr>
          <a:xfrm>
            <a:off x="786809" y="1228925"/>
            <a:ext cx="7506586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22C65D8-A706-5844-85AA-D05093510718}"/>
              </a:ext>
            </a:extLst>
          </p:cNvPr>
          <p:cNvSpPr txBox="1"/>
          <p:nvPr/>
        </p:nvSpPr>
        <p:spPr>
          <a:xfrm>
            <a:off x="3104250" y="2409212"/>
            <a:ext cx="2806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6694A4-E7E0-64DE-D3E3-5BB05181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36" y="1984744"/>
            <a:ext cx="3760599" cy="2108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31C130-D3C5-12B6-0EA8-BBB257419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586" y="1984742"/>
            <a:ext cx="4071574" cy="21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047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C66EC-2145-D336-CECA-B94708EE2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97208-084E-5CDB-1F16-F8EBFE230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IN" sz="3200" b="1" dirty="0">
                <a:solidFill>
                  <a:schemeClr val="tx2"/>
                </a:solidFill>
                <a:latin typeface="Lexend" panose="020B0604020202020204" charset="0"/>
                <a:cs typeface="Lexend" panose="020B0604020202020204" charset="0"/>
              </a:rPr>
              <a:t>Left</a:t>
            </a:r>
            <a:r>
              <a:rPr lang="en-IN" sz="3200" b="1" dirty="0"/>
              <a:t> Join</a:t>
            </a:r>
            <a:br>
              <a:rPr lang="en-IN" sz="3200" dirty="0"/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latin typeface="Lexend" panose="020B0604020202020204" charset="0"/>
                <a:cs typeface="Lexend" panose="020B0604020202020204" charset="0"/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0EB6F540-B0B8-7694-940F-66315AB176BE}"/>
              </a:ext>
            </a:extLst>
          </p:cNvPr>
          <p:cNvCxnSpPr>
            <a:cxnSpLocks/>
          </p:cNvCxnSpPr>
          <p:nvPr/>
        </p:nvCxnSpPr>
        <p:spPr>
          <a:xfrm>
            <a:off x="786809" y="1228925"/>
            <a:ext cx="7506586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9ECA36C-6F39-D071-B2F5-3469BDF06846}"/>
              </a:ext>
            </a:extLst>
          </p:cNvPr>
          <p:cNvSpPr txBox="1"/>
          <p:nvPr/>
        </p:nvSpPr>
        <p:spPr>
          <a:xfrm>
            <a:off x="3104250" y="2409212"/>
            <a:ext cx="2806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0264D-F3DE-0A46-8FE3-536593749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07" y="2274970"/>
            <a:ext cx="4036409" cy="1966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FD97D9-344D-C336-A6A9-434B00F33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86" y="2274970"/>
            <a:ext cx="4186159" cy="19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322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7">
          <a:extLst>
            <a:ext uri="{FF2B5EF4-FFF2-40B4-BE49-F238E27FC236}">
              <a16:creationId xmlns:a16="http://schemas.microsoft.com/office/drawing/2014/main" id="{F448EF31-CBB2-69A6-7B4E-EAE7D9F75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57">
            <a:extLst>
              <a:ext uri="{FF2B5EF4-FFF2-40B4-BE49-F238E27FC236}">
                <a16:creationId xmlns:a16="http://schemas.microsoft.com/office/drawing/2014/main" id="{947AB639-C599-4227-E6B7-E35F3D9D93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8800" y="1282933"/>
            <a:ext cx="69864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VI</a:t>
            </a:r>
            <a:r>
              <a:rPr lang="en" dirty="0">
                <a:solidFill>
                  <a:schemeClr val="tx1"/>
                </a:solidFill>
              </a:rPr>
              <a:t>EW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320" name="Google Shape;2320;p57">
            <a:extLst>
              <a:ext uri="{FF2B5EF4-FFF2-40B4-BE49-F238E27FC236}">
                <a16:creationId xmlns:a16="http://schemas.microsoft.com/office/drawing/2014/main" id="{92D1A4A0-0AA7-FB00-A3B4-36259F6F8EF7}"/>
              </a:ext>
            </a:extLst>
          </p:cNvPr>
          <p:cNvCxnSpPr/>
          <p:nvPr/>
        </p:nvCxnSpPr>
        <p:spPr>
          <a:xfrm>
            <a:off x="1804000" y="2953909"/>
            <a:ext cx="5535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298245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072CB-13F6-6C6C-E276-E2E8F82F1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DD47-E51B-77C9-99C2-3BD59067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sz="1800" b="1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A view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SQL is a virtual table that provides a way to store a query for future use. It is not a physical table but rather a stored SQL query that can be treated like a table in SELECT statements. 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00" b="1" i="0" u="none" strike="noStrike" cap="none" dirty="0">
                <a:solidFill>
                  <a:schemeClr val="tx2"/>
                </a:solidFill>
                <a:latin typeface="Lexend" panose="020B0604020202020204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1800" dirty="0"/>
            </a:br>
            <a:br>
              <a:rPr lang="en-US" sz="1800" dirty="0">
                <a:solidFill>
                  <a:schemeClr val="tx2"/>
                </a:solidFill>
              </a:rPr>
            </a:br>
            <a:br>
              <a:rPr lang="en-US" sz="1800" dirty="0">
                <a:solidFill>
                  <a:schemeClr val="tx2"/>
                </a:solidFill>
              </a:rPr>
            </a:br>
            <a:br>
              <a:rPr lang="en-US" sz="1800" dirty="0">
                <a:latin typeface="Lexend" panose="020B0604020202020204" charset="0"/>
                <a:cs typeface="Lexend" panose="020B0604020202020204" charset="0"/>
              </a:rPr>
            </a:br>
            <a:endParaRPr lang="en-IN" sz="1800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3AB1A230-B544-BCF1-8F95-567C621374A1}"/>
              </a:ext>
            </a:extLst>
          </p:cNvPr>
          <p:cNvCxnSpPr>
            <a:cxnSpLocks/>
          </p:cNvCxnSpPr>
          <p:nvPr/>
        </p:nvCxnSpPr>
        <p:spPr>
          <a:xfrm>
            <a:off x="786809" y="1228925"/>
            <a:ext cx="7506586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4C95A1C-4356-9052-C309-BFA3112CBCCB}"/>
              </a:ext>
            </a:extLst>
          </p:cNvPr>
          <p:cNvSpPr txBox="1"/>
          <p:nvPr/>
        </p:nvSpPr>
        <p:spPr>
          <a:xfrm>
            <a:off x="3104250" y="2409212"/>
            <a:ext cx="2806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5ADBF-1202-0BB3-1E94-D6BEFFF3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108" y="1544997"/>
            <a:ext cx="6393734" cy="326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239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7">
          <a:extLst>
            <a:ext uri="{FF2B5EF4-FFF2-40B4-BE49-F238E27FC236}">
              <a16:creationId xmlns:a16="http://schemas.microsoft.com/office/drawing/2014/main" id="{357F6344-C511-F0CD-EC5F-7909EA843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57">
            <a:extLst>
              <a:ext uri="{FF2B5EF4-FFF2-40B4-BE49-F238E27FC236}">
                <a16:creationId xmlns:a16="http://schemas.microsoft.com/office/drawing/2014/main" id="{6C89E9FA-AF2E-8A2B-2C76-C748F6097C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8800" y="1282933"/>
            <a:ext cx="69864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2"/>
                </a:solidFill>
              </a:rPr>
              <a:t>Store Procedure </a:t>
            </a:r>
            <a:r>
              <a:rPr lang="en" sz="4800" dirty="0">
                <a:solidFill>
                  <a:schemeClr val="tx1"/>
                </a:solidFill>
              </a:rPr>
              <a:t>&amp;</a:t>
            </a:r>
            <a:r>
              <a:rPr lang="en" sz="4800" dirty="0">
                <a:solidFill>
                  <a:schemeClr val="tx2"/>
                </a:solidFill>
              </a:rPr>
              <a:t> Store Function</a:t>
            </a:r>
            <a:endParaRPr sz="4800" dirty="0">
              <a:solidFill>
                <a:schemeClr val="tx2"/>
              </a:solidFill>
            </a:endParaRPr>
          </a:p>
        </p:txBody>
      </p:sp>
      <p:cxnSp>
        <p:nvCxnSpPr>
          <p:cNvPr id="2320" name="Google Shape;2320;p57">
            <a:extLst>
              <a:ext uri="{FF2B5EF4-FFF2-40B4-BE49-F238E27FC236}">
                <a16:creationId xmlns:a16="http://schemas.microsoft.com/office/drawing/2014/main" id="{1A425E9A-CDEC-38DF-F204-E6757AD51B7F}"/>
              </a:ext>
            </a:extLst>
          </p:cNvPr>
          <p:cNvCxnSpPr/>
          <p:nvPr/>
        </p:nvCxnSpPr>
        <p:spPr>
          <a:xfrm>
            <a:off x="1804000" y="2953909"/>
            <a:ext cx="5535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499282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0DAD8-2C38-06B6-2805-13E6FF666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901CA-CC64-FA43-B100-BD0BF22FB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sz="1800" b="1" i="0" u="none" strike="noStrike" cap="none" dirty="0">
                <a:solidFill>
                  <a:schemeClr val="tx2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r>
              <a:rPr lang="en-US" sz="1800" b="0" i="0" u="none" strike="noStrike" cap="none" dirty="0">
                <a:solidFill>
                  <a:schemeClr val="tx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 dirty="0">
                <a:solidFill>
                  <a:schemeClr val="tx2"/>
                </a:solidFill>
                <a:latin typeface="Lexend"/>
                <a:ea typeface="Lexend"/>
                <a:cs typeface="Lexend"/>
                <a:sym typeface="Lexend"/>
              </a:rPr>
              <a:t>Stored Procedure</a:t>
            </a:r>
            <a:r>
              <a:rPr lang="en-US" sz="1800" b="0" i="0" u="none" strike="noStrike" cap="none" dirty="0">
                <a:solidFill>
                  <a:schemeClr val="tx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is a precompiled collection of SQL statements and optional control-flow logic stored in a relational database.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b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00" b="1" i="0" u="none" strike="noStrike" cap="none" dirty="0">
                <a:solidFill>
                  <a:schemeClr val="tx2"/>
                </a:solidFill>
                <a:latin typeface="Lexend" panose="020B0604020202020204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1800" dirty="0"/>
            </a:br>
            <a:br>
              <a:rPr lang="en-US" sz="1800" dirty="0">
                <a:solidFill>
                  <a:schemeClr val="tx2"/>
                </a:solidFill>
              </a:rPr>
            </a:br>
            <a:br>
              <a:rPr lang="en-US" sz="1800" dirty="0">
                <a:solidFill>
                  <a:schemeClr val="tx2"/>
                </a:solidFill>
              </a:rPr>
            </a:br>
            <a:br>
              <a:rPr lang="en-US" sz="1800" dirty="0">
                <a:latin typeface="Lexend" panose="020B0604020202020204" charset="0"/>
                <a:cs typeface="Lexend" panose="020B0604020202020204" charset="0"/>
              </a:rPr>
            </a:br>
            <a:endParaRPr lang="en-IN" sz="1800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DFF83005-666D-2597-9EBF-B87E395357BC}"/>
              </a:ext>
            </a:extLst>
          </p:cNvPr>
          <p:cNvCxnSpPr>
            <a:cxnSpLocks/>
          </p:cNvCxnSpPr>
          <p:nvPr/>
        </p:nvCxnSpPr>
        <p:spPr>
          <a:xfrm>
            <a:off x="786809" y="1228925"/>
            <a:ext cx="7506586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25D5CF-5664-8CC3-170B-986CA32E6861}"/>
              </a:ext>
            </a:extLst>
          </p:cNvPr>
          <p:cNvSpPr txBox="1"/>
          <p:nvPr/>
        </p:nvSpPr>
        <p:spPr>
          <a:xfrm>
            <a:off x="3104250" y="2409212"/>
            <a:ext cx="2806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C05AAF-9BCF-E7C0-80BE-10520D71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208" y="1309623"/>
            <a:ext cx="4398866" cy="2199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906D00-1C84-CF0B-8B6F-7F5C6502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15" y="3589498"/>
            <a:ext cx="6363251" cy="14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437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055F8-D20A-730E-D2F1-D3D156B30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22606-DBF1-1CB1-969E-C90507270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sz="1800" b="1" i="0" u="none" strike="noStrike" cap="none" dirty="0">
                <a:solidFill>
                  <a:schemeClr val="tx2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r>
              <a:rPr lang="en-US" sz="1800" b="0" i="0" u="none" strike="noStrike" cap="none" dirty="0">
                <a:solidFill>
                  <a:schemeClr val="tx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i="0" u="none" strike="noStrike" cap="none" dirty="0">
                <a:solidFill>
                  <a:schemeClr val="tx2"/>
                </a:solidFill>
                <a:latin typeface="Lexend"/>
                <a:ea typeface="Lexend"/>
                <a:cs typeface="Lexend"/>
                <a:sym typeface="Lexend"/>
              </a:rPr>
              <a:t>Stored Function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 MySQL is a reusable SQL code block that performs a specific task and returns a single value.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br>
              <a:rPr lang="en-US" sz="18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b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00" b="1" i="0" u="none" strike="noStrike" cap="none" dirty="0">
                <a:solidFill>
                  <a:schemeClr val="tx2"/>
                </a:solidFill>
                <a:latin typeface="Lexend" panose="020B0604020202020204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1800" dirty="0"/>
            </a:br>
            <a:br>
              <a:rPr lang="en-US" sz="1800" dirty="0">
                <a:solidFill>
                  <a:schemeClr val="tx2"/>
                </a:solidFill>
              </a:rPr>
            </a:br>
            <a:br>
              <a:rPr lang="en-US" sz="1800" dirty="0">
                <a:solidFill>
                  <a:schemeClr val="tx2"/>
                </a:solidFill>
              </a:rPr>
            </a:br>
            <a:br>
              <a:rPr lang="en-US" sz="1800" dirty="0">
                <a:latin typeface="Lexend" panose="020B0604020202020204" charset="0"/>
                <a:cs typeface="Lexend" panose="020B0604020202020204" charset="0"/>
              </a:rPr>
            </a:br>
            <a:endParaRPr lang="en-IN" sz="1800" dirty="0">
              <a:solidFill>
                <a:schemeClr val="tx2"/>
              </a:solidFill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F922DF89-5508-ACBF-67C0-EC45437FCAD5}"/>
              </a:ext>
            </a:extLst>
          </p:cNvPr>
          <p:cNvCxnSpPr>
            <a:cxnSpLocks/>
          </p:cNvCxnSpPr>
          <p:nvPr/>
        </p:nvCxnSpPr>
        <p:spPr>
          <a:xfrm>
            <a:off x="786809" y="1228925"/>
            <a:ext cx="7506586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E09383E-715B-88CD-F005-3082A64E7473}"/>
              </a:ext>
            </a:extLst>
          </p:cNvPr>
          <p:cNvSpPr txBox="1"/>
          <p:nvPr/>
        </p:nvSpPr>
        <p:spPr>
          <a:xfrm>
            <a:off x="3104250" y="2409212"/>
            <a:ext cx="2806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4A399F-1217-254F-1111-EBB06932C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7" y="1990509"/>
            <a:ext cx="4444409" cy="1998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D633BB-8AF7-3C2D-6AD0-E996E8F3B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121" y="1990509"/>
            <a:ext cx="4167962" cy="199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483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7">
          <a:extLst>
            <a:ext uri="{FF2B5EF4-FFF2-40B4-BE49-F238E27FC236}">
              <a16:creationId xmlns:a16="http://schemas.microsoft.com/office/drawing/2014/main" id="{CE159969-0332-5755-A5E9-B5678AA49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57">
            <a:extLst>
              <a:ext uri="{FF2B5EF4-FFF2-40B4-BE49-F238E27FC236}">
                <a16:creationId xmlns:a16="http://schemas.microsoft.com/office/drawing/2014/main" id="{F828C330-2522-193D-BBF8-CFC90E1DFA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8800" y="1282933"/>
            <a:ext cx="69864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Trig</a:t>
            </a:r>
            <a:r>
              <a:rPr lang="en-US" dirty="0">
                <a:solidFill>
                  <a:schemeClr val="tx2"/>
                </a:solidFill>
              </a:rPr>
              <a:t>ger</a:t>
            </a:r>
            <a:endParaRPr dirty="0">
              <a:solidFill>
                <a:schemeClr val="tx2"/>
              </a:solidFill>
            </a:endParaRPr>
          </a:p>
        </p:txBody>
      </p:sp>
      <p:cxnSp>
        <p:nvCxnSpPr>
          <p:cNvPr id="2320" name="Google Shape;2320;p57">
            <a:extLst>
              <a:ext uri="{FF2B5EF4-FFF2-40B4-BE49-F238E27FC236}">
                <a16:creationId xmlns:a16="http://schemas.microsoft.com/office/drawing/2014/main" id="{C049BD5A-629A-07B3-A40D-216CD0E991EC}"/>
              </a:ext>
            </a:extLst>
          </p:cNvPr>
          <p:cNvCxnSpPr/>
          <p:nvPr/>
        </p:nvCxnSpPr>
        <p:spPr>
          <a:xfrm>
            <a:off x="1804000" y="2953909"/>
            <a:ext cx="5535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728327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D578E-7A4B-8556-14AF-E440EB966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A8DF-E749-466B-549E-0C5E0401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82880"/>
            <a:ext cx="7717500" cy="1046045"/>
          </a:xfrm>
        </p:spPr>
        <p:txBody>
          <a:bodyPr/>
          <a:lstStyle/>
          <a:p>
            <a:r>
              <a:rPr lang="en-US" sz="1800" b="1" i="0" u="none" strike="noStrike" cap="none" dirty="0">
                <a:solidFill>
                  <a:schemeClr val="tx2"/>
                </a:solidFill>
                <a:latin typeface="Lexend" panose="020B0604020202020204"/>
                <a:ea typeface="Cambria Math"/>
                <a:cs typeface="Cambria Math"/>
                <a:sym typeface="Cambria Math"/>
              </a:rPr>
              <a:t>A Trigger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exend" panose="020B0604020202020204"/>
                <a:ea typeface="Cambria Math"/>
                <a:cs typeface="Cambria Math"/>
                <a:sym typeface="Cambria Math"/>
              </a:rPr>
              <a:t>in MySQL is a database object that is automatically executed or fired when a specified event occurs on a table. </a:t>
            </a:r>
            <a:br>
              <a:rPr lang="en-US" sz="900" dirty="0">
                <a:latin typeface="Lexend" panose="020B0604020202020204"/>
              </a:rPr>
            </a:br>
            <a:br>
              <a:rPr lang="en-US" sz="1800" b="0" i="0" u="none" strike="noStrike" cap="none" dirty="0">
                <a:solidFill>
                  <a:srgbClr val="000000"/>
                </a:solidFill>
                <a:latin typeface="Lexend" panose="020B0604020202020204"/>
                <a:ea typeface="Lexend" panose="020B0604020202020204"/>
                <a:cs typeface="Lexend" panose="020B0604020202020204"/>
                <a:sym typeface="Lexend"/>
              </a:rPr>
            </a:br>
            <a:br>
              <a:rPr lang="en-US" sz="1800" b="0" i="0" u="none" strike="noStrike" cap="none" dirty="0">
                <a:solidFill>
                  <a:srgbClr val="000000"/>
                </a:solidFill>
                <a:latin typeface="Lexend" panose="020B0604020202020204"/>
                <a:ea typeface="Lexend" panose="020B0604020202020204"/>
                <a:cs typeface="Lexend" panose="020B0604020202020204"/>
                <a:sym typeface="Lexend"/>
              </a:rPr>
            </a:br>
            <a:br>
              <a:rPr lang="en-US" sz="1800" b="0" i="0" u="none" strike="noStrike" cap="none" dirty="0">
                <a:solidFill>
                  <a:srgbClr val="000000"/>
                </a:solidFill>
                <a:latin typeface="Lexend" panose="020B0604020202020204"/>
                <a:ea typeface="Arial"/>
                <a:cs typeface="Arial"/>
                <a:sym typeface="Arial"/>
              </a:rPr>
            </a:br>
            <a:br>
              <a:rPr lang="en-US" sz="1800" b="0" i="0" u="none" strike="noStrike" cap="none" dirty="0">
                <a:solidFill>
                  <a:srgbClr val="000000"/>
                </a:solidFill>
                <a:latin typeface="Lexend" panose="020B0604020202020204"/>
                <a:ea typeface="Arial"/>
                <a:cs typeface="Arial"/>
                <a:sym typeface="Arial"/>
              </a:rPr>
            </a:br>
            <a:r>
              <a:rPr lang="en-GB" sz="1800" b="1" i="0" u="none" strike="noStrike" cap="none" dirty="0">
                <a:solidFill>
                  <a:schemeClr val="tx2"/>
                </a:solidFill>
                <a:latin typeface="Lexend" panose="020B0604020202020204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1800" dirty="0">
                <a:latin typeface="Lexend" panose="020B0604020202020204"/>
              </a:rPr>
            </a:br>
            <a:br>
              <a:rPr lang="en-US" sz="1800" dirty="0">
                <a:solidFill>
                  <a:schemeClr val="tx2"/>
                </a:solidFill>
                <a:latin typeface="Lexend" panose="020B0604020202020204"/>
              </a:rPr>
            </a:br>
            <a:br>
              <a:rPr lang="en-US" sz="1800" dirty="0">
                <a:solidFill>
                  <a:schemeClr val="tx2"/>
                </a:solidFill>
                <a:latin typeface="Lexend" panose="020B0604020202020204"/>
              </a:rPr>
            </a:br>
            <a:br>
              <a:rPr lang="en-US" sz="1800" dirty="0">
                <a:latin typeface="Lexend" panose="020B0604020202020204"/>
                <a:cs typeface="Lexend" panose="020B0604020202020204" charset="0"/>
              </a:rPr>
            </a:br>
            <a:endParaRPr lang="en-IN" sz="1800" dirty="0">
              <a:solidFill>
                <a:schemeClr val="tx2"/>
              </a:solidFill>
              <a:latin typeface="Lexend" panose="020B0604020202020204"/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A0F0E478-A010-FE87-B1A2-770C6BC73EE4}"/>
              </a:ext>
            </a:extLst>
          </p:cNvPr>
          <p:cNvCxnSpPr>
            <a:cxnSpLocks/>
          </p:cNvCxnSpPr>
          <p:nvPr/>
        </p:nvCxnSpPr>
        <p:spPr>
          <a:xfrm>
            <a:off x="786809" y="1228925"/>
            <a:ext cx="7506586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C6C1158-FC51-7DC5-81AB-34CE01A799A9}"/>
              </a:ext>
            </a:extLst>
          </p:cNvPr>
          <p:cNvSpPr txBox="1"/>
          <p:nvPr/>
        </p:nvSpPr>
        <p:spPr>
          <a:xfrm>
            <a:off x="3104250" y="2409212"/>
            <a:ext cx="2806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3D8CE-983C-2C7E-35E6-A3A944DE5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905" y="1353879"/>
            <a:ext cx="3908394" cy="2248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A058C5-EBA5-162C-DDE2-C4A182328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70" y="3727640"/>
            <a:ext cx="6363251" cy="132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089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7">
          <a:extLst>
            <a:ext uri="{FF2B5EF4-FFF2-40B4-BE49-F238E27FC236}">
              <a16:creationId xmlns:a16="http://schemas.microsoft.com/office/drawing/2014/main" id="{5DAECAC0-F653-4BC8-FC88-2A9172F3E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57">
            <a:extLst>
              <a:ext uri="{FF2B5EF4-FFF2-40B4-BE49-F238E27FC236}">
                <a16:creationId xmlns:a16="http://schemas.microsoft.com/office/drawing/2014/main" id="{A3DFB00B-A854-9433-4034-F5CEF290EC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8800" y="1282933"/>
            <a:ext cx="6986400" cy="16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Cur</a:t>
            </a:r>
            <a:r>
              <a:rPr lang="en-US" dirty="0">
                <a:solidFill>
                  <a:schemeClr val="tx1"/>
                </a:solidFill>
              </a:rPr>
              <a:t>sor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320" name="Google Shape;2320;p57">
            <a:extLst>
              <a:ext uri="{FF2B5EF4-FFF2-40B4-BE49-F238E27FC236}">
                <a16:creationId xmlns:a16="http://schemas.microsoft.com/office/drawing/2014/main" id="{BDBCC0DA-C74D-52C4-DBD9-BCAA220F923D}"/>
              </a:ext>
            </a:extLst>
          </p:cNvPr>
          <p:cNvCxnSpPr/>
          <p:nvPr/>
        </p:nvCxnSpPr>
        <p:spPr>
          <a:xfrm>
            <a:off x="1804000" y="2953909"/>
            <a:ext cx="5535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2878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0804F-E246-A957-3EE5-220C65325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724A94-085D-FE6D-44A2-61B8F5831CC5}"/>
              </a:ext>
            </a:extLst>
          </p:cNvPr>
          <p:cNvSpPr txBox="1"/>
          <p:nvPr/>
        </p:nvSpPr>
        <p:spPr>
          <a:xfrm>
            <a:off x="2970029" y="155945"/>
            <a:ext cx="6173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Lexend" panose="020B0604020202020204" charset="0"/>
                <a:cs typeface="Lexend" panose="020B0604020202020204" charset="0"/>
              </a:rPr>
              <a:t>First Normal Form </a:t>
            </a:r>
            <a:r>
              <a:rPr lang="en-IN" b="1" dirty="0">
                <a:solidFill>
                  <a:schemeClr val="tx2"/>
                </a:solidFill>
                <a:latin typeface="Lexend" panose="020B0604020202020204" charset="0"/>
                <a:cs typeface="Lexend" panose="020B0604020202020204" charset="0"/>
              </a:rPr>
              <a:t>(1NF)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7EE21-C018-7DC3-F699-F5B8EDDFB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4" y="1020886"/>
            <a:ext cx="7605823" cy="311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030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CF572-4955-469F-4B65-1C82DECB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A638D-C89C-37F9-73E3-74B42E329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48097"/>
            <a:ext cx="7717500" cy="545802"/>
          </a:xfrm>
        </p:spPr>
        <p:txBody>
          <a:bodyPr/>
          <a:lstStyle/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Lexend" panose="020B0604020202020204" charset="0"/>
                <a:ea typeface="Verdana"/>
                <a:cs typeface="Lexend" panose="020B0604020202020204" charset="0"/>
                <a:sym typeface="Verdana"/>
              </a:rPr>
              <a:t>In MySQL, a </a:t>
            </a:r>
            <a:r>
              <a:rPr lang="en-US" sz="1400" b="1" i="0" u="none" strike="noStrike" cap="none" dirty="0">
                <a:solidFill>
                  <a:schemeClr val="tx2"/>
                </a:solidFill>
                <a:latin typeface="Lexend" panose="020B0604020202020204" charset="0"/>
                <a:ea typeface="Verdana"/>
                <a:cs typeface="Lexend" panose="020B0604020202020204" charset="0"/>
                <a:sym typeface="Verdana"/>
              </a:rPr>
              <a:t>cursor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exend" panose="020B0604020202020204" charset="0"/>
                <a:ea typeface="Verdana"/>
                <a:cs typeface="Lexend" panose="020B0604020202020204" charset="0"/>
                <a:sym typeface="Verdana"/>
              </a:rPr>
              <a:t> is a database object that allows row-by-row processing of a result set. </a:t>
            </a:r>
            <a:br>
              <a:rPr lang="en-US" sz="1200" dirty="0">
                <a:latin typeface="Lexend" panose="020B0604020202020204" charset="0"/>
                <a:cs typeface="Lexend" panose="020B0604020202020204" charset="0"/>
              </a:rPr>
            </a:br>
            <a:br>
              <a:rPr lang="en-US" sz="1400" dirty="0">
                <a:latin typeface="Lexend" panose="020B0604020202020204" charset="0"/>
                <a:cs typeface="Lexend" panose="020B0604020202020204" charset="0"/>
              </a:rPr>
            </a:br>
            <a:br>
              <a:rPr lang="en-US" sz="3600" b="0" i="0" u="none" strike="noStrike" cap="none" dirty="0">
                <a:solidFill>
                  <a:srgbClr val="000000"/>
                </a:solidFill>
                <a:latin typeface="Lexend" panose="020B0604020202020204" charset="0"/>
                <a:ea typeface="Lexend" panose="020B0604020202020204"/>
                <a:cs typeface="Lexend" panose="020B0604020202020204" charset="0"/>
                <a:sym typeface="Lexend"/>
              </a:rPr>
            </a:br>
            <a:br>
              <a:rPr lang="en-US" sz="3600" b="0" i="0" u="none" strike="noStrike" cap="none" dirty="0">
                <a:solidFill>
                  <a:srgbClr val="000000"/>
                </a:solidFill>
                <a:latin typeface="Lexend" panose="020B0604020202020204" charset="0"/>
                <a:ea typeface="Lexend" panose="020B0604020202020204"/>
                <a:cs typeface="Lexend" panose="020B0604020202020204" charset="0"/>
                <a:sym typeface="Lexend"/>
              </a:rPr>
            </a:br>
            <a:br>
              <a:rPr lang="en-US" sz="3600" b="0" i="0" u="none" strike="noStrike" cap="none" dirty="0">
                <a:solidFill>
                  <a:srgbClr val="000000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</a:br>
            <a:br>
              <a:rPr lang="en-US" sz="3600" b="0" i="0" u="none" strike="noStrike" cap="none" dirty="0">
                <a:solidFill>
                  <a:srgbClr val="000000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</a:br>
            <a:r>
              <a:rPr lang="en-GB" sz="3600" b="1" i="0" u="none" strike="noStrike" cap="none" dirty="0">
                <a:solidFill>
                  <a:schemeClr val="tx2"/>
                </a:solidFill>
                <a:latin typeface="Lexend" panose="020B0604020202020204" charset="0"/>
                <a:ea typeface="Arial"/>
                <a:cs typeface="Lexend" panose="020B0604020202020204" charset="0"/>
                <a:sym typeface="Arial"/>
              </a:rPr>
              <a:t> </a:t>
            </a:r>
            <a:br>
              <a:rPr lang="en-IN" sz="3600" dirty="0">
                <a:latin typeface="Lexend" panose="020B0604020202020204" charset="0"/>
                <a:cs typeface="Lexend" panose="020B0604020202020204" charset="0"/>
              </a:rPr>
            </a:br>
            <a:br>
              <a:rPr lang="en-US" sz="3600" dirty="0">
                <a:solidFill>
                  <a:schemeClr val="tx2"/>
                </a:solidFill>
                <a:latin typeface="Lexend" panose="020B0604020202020204" charset="0"/>
                <a:cs typeface="Lexend" panose="020B0604020202020204" charset="0"/>
              </a:rPr>
            </a:br>
            <a:br>
              <a:rPr lang="en-US" sz="3600" dirty="0">
                <a:solidFill>
                  <a:schemeClr val="tx2"/>
                </a:solidFill>
                <a:latin typeface="Lexend" panose="020B0604020202020204" charset="0"/>
                <a:cs typeface="Lexend" panose="020B0604020202020204" charset="0"/>
              </a:rPr>
            </a:br>
            <a:br>
              <a:rPr lang="en-US" sz="3600" dirty="0">
                <a:latin typeface="Lexend" panose="020B0604020202020204" charset="0"/>
                <a:cs typeface="Lexend" panose="020B0604020202020204" charset="0"/>
              </a:rPr>
            </a:br>
            <a:endParaRPr lang="en-IN" sz="3600" dirty="0">
              <a:solidFill>
                <a:schemeClr val="tx2"/>
              </a:solidFill>
              <a:latin typeface="Lexend" panose="020B0604020202020204" charset="0"/>
              <a:cs typeface="Lexend" panose="020B0604020202020204" charset="0"/>
            </a:endParaRPr>
          </a:p>
        </p:txBody>
      </p:sp>
      <p:cxnSp>
        <p:nvCxnSpPr>
          <p:cNvPr id="3" name="Google Shape;1836;p42">
            <a:extLst>
              <a:ext uri="{FF2B5EF4-FFF2-40B4-BE49-F238E27FC236}">
                <a16:creationId xmlns:a16="http://schemas.microsoft.com/office/drawing/2014/main" id="{1BC65900-4158-2D72-40EB-D572F48AF7C4}"/>
              </a:ext>
            </a:extLst>
          </p:cNvPr>
          <p:cNvCxnSpPr>
            <a:cxnSpLocks/>
          </p:cNvCxnSpPr>
          <p:nvPr/>
        </p:nvCxnSpPr>
        <p:spPr>
          <a:xfrm>
            <a:off x="786809" y="793899"/>
            <a:ext cx="7506586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65A85B5-7B6E-DC9A-E1CC-172B6C441AEF}"/>
              </a:ext>
            </a:extLst>
          </p:cNvPr>
          <p:cNvSpPr txBox="1"/>
          <p:nvPr/>
        </p:nvSpPr>
        <p:spPr>
          <a:xfrm>
            <a:off x="3104250" y="2409212"/>
            <a:ext cx="2806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1366E-CB23-3268-60E3-E10B71003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0" y="1261731"/>
            <a:ext cx="3504217" cy="3331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D91839-80DE-5E2D-AB97-3AA95CB0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753" y="1896386"/>
            <a:ext cx="4947684" cy="220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25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72"/>
          <p:cNvSpPr/>
          <p:nvPr/>
        </p:nvSpPr>
        <p:spPr>
          <a:xfrm flipH="1">
            <a:off x="1921454" y="3420648"/>
            <a:ext cx="392172" cy="467836"/>
          </a:xfrm>
          <a:custGeom>
            <a:avLst/>
            <a:gdLst/>
            <a:ahLst/>
            <a:cxnLst/>
            <a:rect l="l" t="t" r="r" b="b"/>
            <a:pathLst>
              <a:path w="2872" h="3428" extrusionOk="0">
                <a:moveTo>
                  <a:pt x="478" y="1"/>
                </a:moveTo>
                <a:cubicBezTo>
                  <a:pt x="304" y="1"/>
                  <a:pt x="142" y="44"/>
                  <a:pt x="0" y="144"/>
                </a:cubicBezTo>
                <a:lnTo>
                  <a:pt x="1229" y="3428"/>
                </a:lnTo>
                <a:lnTo>
                  <a:pt x="2172" y="3428"/>
                </a:lnTo>
                <a:lnTo>
                  <a:pt x="2871" y="1415"/>
                </a:lnTo>
                <a:cubicBezTo>
                  <a:pt x="2871" y="1415"/>
                  <a:pt x="1480" y="1"/>
                  <a:pt x="4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72"/>
          <p:cNvSpPr/>
          <p:nvPr/>
        </p:nvSpPr>
        <p:spPr>
          <a:xfrm flipH="1">
            <a:off x="2336704" y="3420648"/>
            <a:ext cx="392035" cy="467836"/>
          </a:xfrm>
          <a:custGeom>
            <a:avLst/>
            <a:gdLst/>
            <a:ahLst/>
            <a:cxnLst/>
            <a:rect l="l" t="t" r="r" b="b"/>
            <a:pathLst>
              <a:path w="2871" h="3428" extrusionOk="0">
                <a:moveTo>
                  <a:pt x="2387" y="1"/>
                </a:moveTo>
                <a:cubicBezTo>
                  <a:pt x="1392" y="1"/>
                  <a:pt x="0" y="1415"/>
                  <a:pt x="0" y="1415"/>
                </a:cubicBezTo>
                <a:lnTo>
                  <a:pt x="699" y="3428"/>
                </a:lnTo>
                <a:lnTo>
                  <a:pt x="1642" y="3428"/>
                </a:lnTo>
                <a:lnTo>
                  <a:pt x="2871" y="144"/>
                </a:lnTo>
                <a:lnTo>
                  <a:pt x="2860" y="144"/>
                </a:lnTo>
                <a:cubicBezTo>
                  <a:pt x="2721" y="44"/>
                  <a:pt x="2560" y="1"/>
                  <a:pt x="238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72"/>
          <p:cNvSpPr txBox="1">
            <a:spLocks noGrp="1"/>
          </p:cNvSpPr>
          <p:nvPr>
            <p:ph type="title"/>
          </p:nvPr>
        </p:nvSpPr>
        <p:spPr>
          <a:xfrm>
            <a:off x="4248763" y="567050"/>
            <a:ext cx="38151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2581" name="Google Shape;2581;p72"/>
          <p:cNvGrpSpPr/>
          <p:nvPr/>
        </p:nvGrpSpPr>
        <p:grpSpPr>
          <a:xfrm>
            <a:off x="4824562" y="1940275"/>
            <a:ext cx="387681" cy="387661"/>
            <a:chOff x="266768" y="1721375"/>
            <a:chExt cx="397907" cy="397887"/>
          </a:xfrm>
        </p:grpSpPr>
        <p:sp>
          <p:nvSpPr>
            <p:cNvPr id="2582" name="Google Shape;2582;p72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2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4" name="Google Shape;2584;p72"/>
          <p:cNvGrpSpPr/>
          <p:nvPr/>
        </p:nvGrpSpPr>
        <p:grpSpPr>
          <a:xfrm>
            <a:off x="6340982" y="1940037"/>
            <a:ext cx="387661" cy="387661"/>
            <a:chOff x="1379798" y="1723250"/>
            <a:chExt cx="397887" cy="397887"/>
          </a:xfrm>
        </p:grpSpPr>
        <p:sp>
          <p:nvSpPr>
            <p:cNvPr id="2585" name="Google Shape;2585;p72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2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2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2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9" name="Google Shape;2589;p72"/>
          <p:cNvGrpSpPr/>
          <p:nvPr/>
        </p:nvGrpSpPr>
        <p:grpSpPr>
          <a:xfrm>
            <a:off x="5582792" y="1940037"/>
            <a:ext cx="387641" cy="387661"/>
            <a:chOff x="864491" y="1723250"/>
            <a:chExt cx="397866" cy="397887"/>
          </a:xfrm>
        </p:grpSpPr>
        <p:sp>
          <p:nvSpPr>
            <p:cNvPr id="2590" name="Google Shape;2590;p72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2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2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3" name="Google Shape;2593;p72"/>
          <p:cNvSpPr/>
          <p:nvPr/>
        </p:nvSpPr>
        <p:spPr>
          <a:xfrm>
            <a:off x="7099193" y="1975265"/>
            <a:ext cx="388846" cy="31714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4" name="Google Shape;2594;p72"/>
          <p:cNvCxnSpPr/>
          <p:nvPr/>
        </p:nvCxnSpPr>
        <p:spPr>
          <a:xfrm>
            <a:off x="4612200" y="1664175"/>
            <a:ext cx="3088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5" name="Google Shape;2595;p72"/>
          <p:cNvSpPr/>
          <p:nvPr/>
        </p:nvSpPr>
        <p:spPr>
          <a:xfrm flipH="1">
            <a:off x="2741713" y="2284742"/>
            <a:ext cx="308193" cy="330133"/>
          </a:xfrm>
          <a:custGeom>
            <a:avLst/>
            <a:gdLst/>
            <a:ahLst/>
            <a:cxnLst/>
            <a:rect l="l" t="t" r="r" b="b"/>
            <a:pathLst>
              <a:path w="2257" h="2419" extrusionOk="0">
                <a:moveTo>
                  <a:pt x="308" y="1"/>
                </a:moveTo>
                <a:cubicBezTo>
                  <a:pt x="121" y="1"/>
                  <a:pt x="1" y="35"/>
                  <a:pt x="1" y="35"/>
                </a:cubicBezTo>
                <a:lnTo>
                  <a:pt x="170" y="2419"/>
                </a:lnTo>
                <a:lnTo>
                  <a:pt x="181" y="2419"/>
                </a:lnTo>
                <a:lnTo>
                  <a:pt x="2257" y="1984"/>
                </a:lnTo>
                <a:cubicBezTo>
                  <a:pt x="1773" y="240"/>
                  <a:pt x="804" y="1"/>
                  <a:pt x="3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72"/>
          <p:cNvSpPr/>
          <p:nvPr/>
        </p:nvSpPr>
        <p:spPr>
          <a:xfrm flipH="1">
            <a:off x="2886319" y="2344383"/>
            <a:ext cx="159217" cy="270493"/>
          </a:xfrm>
          <a:custGeom>
            <a:avLst/>
            <a:gdLst/>
            <a:ahLst/>
            <a:cxnLst/>
            <a:rect l="l" t="t" r="r" b="b"/>
            <a:pathLst>
              <a:path w="1166" h="1982" extrusionOk="0">
                <a:moveTo>
                  <a:pt x="0" y="1"/>
                </a:moveTo>
                <a:lnTo>
                  <a:pt x="138" y="1982"/>
                </a:lnTo>
                <a:lnTo>
                  <a:pt x="1166" y="1696"/>
                </a:lnTo>
                <a:cubicBezTo>
                  <a:pt x="901" y="319"/>
                  <a:pt x="1" y="1"/>
                  <a:pt x="0" y="1"/>
                </a:cubicBezTo>
                <a:close/>
              </a:path>
            </a:pathLst>
          </a:custGeom>
          <a:solidFill>
            <a:srgbClr val="000000">
              <a:alpha val="26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72"/>
          <p:cNvSpPr/>
          <p:nvPr/>
        </p:nvSpPr>
        <p:spPr>
          <a:xfrm flipH="1">
            <a:off x="1921454" y="3420648"/>
            <a:ext cx="392172" cy="467836"/>
          </a:xfrm>
          <a:custGeom>
            <a:avLst/>
            <a:gdLst/>
            <a:ahLst/>
            <a:cxnLst/>
            <a:rect l="l" t="t" r="r" b="b"/>
            <a:pathLst>
              <a:path w="2872" h="3428" extrusionOk="0">
                <a:moveTo>
                  <a:pt x="478" y="1"/>
                </a:moveTo>
                <a:cubicBezTo>
                  <a:pt x="304" y="1"/>
                  <a:pt x="142" y="44"/>
                  <a:pt x="0" y="144"/>
                </a:cubicBezTo>
                <a:lnTo>
                  <a:pt x="1229" y="3428"/>
                </a:lnTo>
                <a:lnTo>
                  <a:pt x="2172" y="3428"/>
                </a:lnTo>
                <a:lnTo>
                  <a:pt x="2871" y="1415"/>
                </a:lnTo>
                <a:cubicBezTo>
                  <a:pt x="2871" y="1415"/>
                  <a:pt x="1480" y="1"/>
                  <a:pt x="478" y="1"/>
                </a:cubicBezTo>
                <a:close/>
              </a:path>
            </a:pathLst>
          </a:custGeom>
          <a:solidFill>
            <a:srgbClr val="000000">
              <a:alpha val="26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72"/>
          <p:cNvSpPr/>
          <p:nvPr/>
        </p:nvSpPr>
        <p:spPr>
          <a:xfrm flipH="1">
            <a:off x="2336704" y="3420648"/>
            <a:ext cx="392035" cy="467836"/>
          </a:xfrm>
          <a:custGeom>
            <a:avLst/>
            <a:gdLst/>
            <a:ahLst/>
            <a:cxnLst/>
            <a:rect l="l" t="t" r="r" b="b"/>
            <a:pathLst>
              <a:path w="2871" h="3428" extrusionOk="0">
                <a:moveTo>
                  <a:pt x="2387" y="1"/>
                </a:moveTo>
                <a:cubicBezTo>
                  <a:pt x="1392" y="1"/>
                  <a:pt x="0" y="1415"/>
                  <a:pt x="0" y="1415"/>
                </a:cubicBezTo>
                <a:lnTo>
                  <a:pt x="699" y="3428"/>
                </a:lnTo>
                <a:lnTo>
                  <a:pt x="1642" y="3428"/>
                </a:lnTo>
                <a:lnTo>
                  <a:pt x="2871" y="144"/>
                </a:lnTo>
                <a:lnTo>
                  <a:pt x="2860" y="144"/>
                </a:lnTo>
                <a:cubicBezTo>
                  <a:pt x="2721" y="44"/>
                  <a:pt x="2560" y="1"/>
                  <a:pt x="2387" y="1"/>
                </a:cubicBezTo>
                <a:close/>
              </a:path>
            </a:pathLst>
          </a:custGeom>
          <a:solidFill>
            <a:srgbClr val="000000">
              <a:alpha val="26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72"/>
          <p:cNvSpPr/>
          <p:nvPr/>
        </p:nvSpPr>
        <p:spPr>
          <a:xfrm flipH="1">
            <a:off x="1413765" y="2335785"/>
            <a:ext cx="1824171" cy="1411015"/>
          </a:xfrm>
          <a:custGeom>
            <a:avLst/>
            <a:gdLst/>
            <a:ahLst/>
            <a:cxnLst/>
            <a:rect l="l" t="t" r="r" b="b"/>
            <a:pathLst>
              <a:path w="13359" h="10339" extrusionOk="0">
                <a:moveTo>
                  <a:pt x="6685" y="0"/>
                </a:moveTo>
                <a:cubicBezTo>
                  <a:pt x="2998" y="0"/>
                  <a:pt x="1" y="2309"/>
                  <a:pt x="1" y="5169"/>
                </a:cubicBezTo>
                <a:cubicBezTo>
                  <a:pt x="1" y="8019"/>
                  <a:pt x="2998" y="10339"/>
                  <a:pt x="6685" y="10339"/>
                </a:cubicBezTo>
                <a:cubicBezTo>
                  <a:pt x="10371" y="10339"/>
                  <a:pt x="13358" y="8019"/>
                  <a:pt x="13358" y="5169"/>
                </a:cubicBezTo>
                <a:cubicBezTo>
                  <a:pt x="13358" y="2309"/>
                  <a:pt x="10371" y="0"/>
                  <a:pt x="66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72"/>
          <p:cNvSpPr/>
          <p:nvPr/>
        </p:nvSpPr>
        <p:spPr>
          <a:xfrm flipH="1">
            <a:off x="2974531" y="2707824"/>
            <a:ext cx="86982" cy="175916"/>
          </a:xfrm>
          <a:custGeom>
            <a:avLst/>
            <a:gdLst/>
            <a:ahLst/>
            <a:cxnLst/>
            <a:rect l="l" t="t" r="r" b="b"/>
            <a:pathLst>
              <a:path w="637" h="1289" extrusionOk="0">
                <a:moveTo>
                  <a:pt x="489" y="0"/>
                </a:moveTo>
                <a:cubicBezTo>
                  <a:pt x="443" y="0"/>
                  <a:pt x="399" y="19"/>
                  <a:pt x="372" y="60"/>
                </a:cubicBezTo>
                <a:cubicBezTo>
                  <a:pt x="65" y="537"/>
                  <a:pt x="12" y="1119"/>
                  <a:pt x="12" y="1141"/>
                </a:cubicBezTo>
                <a:cubicBezTo>
                  <a:pt x="1" y="1215"/>
                  <a:pt x="54" y="1278"/>
                  <a:pt x="128" y="1289"/>
                </a:cubicBezTo>
                <a:lnTo>
                  <a:pt x="139" y="1289"/>
                </a:lnTo>
                <a:cubicBezTo>
                  <a:pt x="213" y="1289"/>
                  <a:pt x="266" y="1236"/>
                  <a:pt x="276" y="1162"/>
                </a:cubicBezTo>
                <a:cubicBezTo>
                  <a:pt x="276" y="1162"/>
                  <a:pt x="319" y="621"/>
                  <a:pt x="594" y="208"/>
                </a:cubicBezTo>
                <a:cubicBezTo>
                  <a:pt x="637" y="145"/>
                  <a:pt x="615" y="60"/>
                  <a:pt x="562" y="18"/>
                </a:cubicBezTo>
                <a:cubicBezTo>
                  <a:pt x="540" y="6"/>
                  <a:pt x="514" y="0"/>
                  <a:pt x="489" y="0"/>
                </a:cubicBezTo>
                <a:close/>
              </a:path>
            </a:pathLst>
          </a:custGeom>
          <a:solidFill>
            <a:srgbClr val="000000">
              <a:alpha val="26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72"/>
          <p:cNvSpPr/>
          <p:nvPr/>
        </p:nvSpPr>
        <p:spPr>
          <a:xfrm flipH="1">
            <a:off x="2592737" y="3420648"/>
            <a:ext cx="392035" cy="467836"/>
          </a:xfrm>
          <a:custGeom>
            <a:avLst/>
            <a:gdLst/>
            <a:ahLst/>
            <a:cxnLst/>
            <a:rect l="l" t="t" r="r" b="b"/>
            <a:pathLst>
              <a:path w="2871" h="3428" extrusionOk="0">
                <a:moveTo>
                  <a:pt x="478" y="1"/>
                </a:moveTo>
                <a:cubicBezTo>
                  <a:pt x="304" y="1"/>
                  <a:pt x="142" y="44"/>
                  <a:pt x="0" y="144"/>
                </a:cubicBezTo>
                <a:lnTo>
                  <a:pt x="1219" y="3428"/>
                </a:lnTo>
                <a:lnTo>
                  <a:pt x="2161" y="3428"/>
                </a:lnTo>
                <a:lnTo>
                  <a:pt x="2871" y="1415"/>
                </a:lnTo>
                <a:cubicBezTo>
                  <a:pt x="2871" y="1415"/>
                  <a:pt x="1480" y="1"/>
                  <a:pt x="4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72"/>
          <p:cNvSpPr/>
          <p:nvPr/>
        </p:nvSpPr>
        <p:spPr>
          <a:xfrm flipH="1">
            <a:off x="1665559" y="3420648"/>
            <a:ext cx="392035" cy="467836"/>
          </a:xfrm>
          <a:custGeom>
            <a:avLst/>
            <a:gdLst/>
            <a:ahLst/>
            <a:cxnLst/>
            <a:rect l="l" t="t" r="r" b="b"/>
            <a:pathLst>
              <a:path w="2871" h="3428" extrusionOk="0">
                <a:moveTo>
                  <a:pt x="2393" y="1"/>
                </a:moveTo>
                <a:cubicBezTo>
                  <a:pt x="1392" y="1"/>
                  <a:pt x="0" y="1415"/>
                  <a:pt x="0" y="1415"/>
                </a:cubicBezTo>
                <a:lnTo>
                  <a:pt x="699" y="3428"/>
                </a:lnTo>
                <a:lnTo>
                  <a:pt x="1642" y="3428"/>
                </a:lnTo>
                <a:lnTo>
                  <a:pt x="2871" y="144"/>
                </a:lnTo>
                <a:cubicBezTo>
                  <a:pt x="2730" y="44"/>
                  <a:pt x="2567" y="1"/>
                  <a:pt x="23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72"/>
          <p:cNvSpPr/>
          <p:nvPr/>
        </p:nvSpPr>
        <p:spPr>
          <a:xfrm flipH="1">
            <a:off x="1124546" y="2587996"/>
            <a:ext cx="392035" cy="534300"/>
          </a:xfrm>
          <a:custGeom>
            <a:avLst/>
            <a:gdLst/>
            <a:ahLst/>
            <a:cxnLst/>
            <a:rect l="l" t="t" r="r" b="b"/>
            <a:pathLst>
              <a:path w="2871" h="3915" extrusionOk="0">
                <a:moveTo>
                  <a:pt x="1525" y="398"/>
                </a:moveTo>
                <a:cubicBezTo>
                  <a:pt x="1621" y="398"/>
                  <a:pt x="1716" y="430"/>
                  <a:pt x="1790" y="472"/>
                </a:cubicBezTo>
                <a:cubicBezTo>
                  <a:pt x="1917" y="557"/>
                  <a:pt x="1981" y="694"/>
                  <a:pt x="1960" y="853"/>
                </a:cubicBezTo>
                <a:cubicBezTo>
                  <a:pt x="1938" y="1171"/>
                  <a:pt x="1769" y="1552"/>
                  <a:pt x="1472" y="1987"/>
                </a:cubicBezTo>
                <a:cubicBezTo>
                  <a:pt x="1314" y="1796"/>
                  <a:pt x="1186" y="1595"/>
                  <a:pt x="1102" y="1362"/>
                </a:cubicBezTo>
                <a:cubicBezTo>
                  <a:pt x="1017" y="1108"/>
                  <a:pt x="943" y="631"/>
                  <a:pt x="1261" y="472"/>
                </a:cubicBezTo>
                <a:cubicBezTo>
                  <a:pt x="1345" y="419"/>
                  <a:pt x="1441" y="398"/>
                  <a:pt x="1525" y="398"/>
                </a:cubicBezTo>
                <a:close/>
                <a:moveTo>
                  <a:pt x="1521" y="0"/>
                </a:moveTo>
                <a:cubicBezTo>
                  <a:pt x="1370" y="0"/>
                  <a:pt x="1214" y="37"/>
                  <a:pt x="1070" y="112"/>
                </a:cubicBezTo>
                <a:cubicBezTo>
                  <a:pt x="583" y="377"/>
                  <a:pt x="551" y="991"/>
                  <a:pt x="731" y="1499"/>
                </a:cubicBezTo>
                <a:cubicBezTo>
                  <a:pt x="837" y="1807"/>
                  <a:pt x="1017" y="2071"/>
                  <a:pt x="1229" y="2305"/>
                </a:cubicBezTo>
                <a:cubicBezTo>
                  <a:pt x="900" y="2728"/>
                  <a:pt x="508" y="3152"/>
                  <a:pt x="74" y="3565"/>
                </a:cubicBezTo>
                <a:cubicBezTo>
                  <a:pt x="0" y="3639"/>
                  <a:pt x="0" y="3766"/>
                  <a:pt x="74" y="3851"/>
                </a:cubicBezTo>
                <a:cubicBezTo>
                  <a:pt x="106" y="3893"/>
                  <a:pt x="159" y="3915"/>
                  <a:pt x="212" y="3915"/>
                </a:cubicBezTo>
                <a:cubicBezTo>
                  <a:pt x="265" y="3915"/>
                  <a:pt x="307" y="3893"/>
                  <a:pt x="350" y="3862"/>
                </a:cubicBezTo>
                <a:cubicBezTo>
                  <a:pt x="784" y="3438"/>
                  <a:pt x="1186" y="3014"/>
                  <a:pt x="1515" y="2580"/>
                </a:cubicBezTo>
                <a:cubicBezTo>
                  <a:pt x="1854" y="2866"/>
                  <a:pt x="2224" y="3078"/>
                  <a:pt x="2553" y="3237"/>
                </a:cubicBezTo>
                <a:cubicBezTo>
                  <a:pt x="2584" y="3252"/>
                  <a:pt x="2616" y="3259"/>
                  <a:pt x="2646" y="3259"/>
                </a:cubicBezTo>
                <a:cubicBezTo>
                  <a:pt x="2721" y="3259"/>
                  <a:pt x="2788" y="3216"/>
                  <a:pt x="2818" y="3141"/>
                </a:cubicBezTo>
                <a:cubicBezTo>
                  <a:pt x="2871" y="3046"/>
                  <a:pt x="2828" y="2929"/>
                  <a:pt x="2722" y="2877"/>
                </a:cubicBezTo>
                <a:cubicBezTo>
                  <a:pt x="2415" y="2728"/>
                  <a:pt x="2066" y="2527"/>
                  <a:pt x="1758" y="2262"/>
                </a:cubicBezTo>
                <a:cubicBezTo>
                  <a:pt x="2129" y="1743"/>
                  <a:pt x="2320" y="1298"/>
                  <a:pt x="2362" y="896"/>
                </a:cubicBezTo>
                <a:cubicBezTo>
                  <a:pt x="2383" y="589"/>
                  <a:pt x="2256" y="302"/>
                  <a:pt x="2002" y="144"/>
                </a:cubicBezTo>
                <a:cubicBezTo>
                  <a:pt x="1861" y="48"/>
                  <a:pt x="1694" y="0"/>
                  <a:pt x="1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72"/>
          <p:cNvSpPr/>
          <p:nvPr/>
        </p:nvSpPr>
        <p:spPr>
          <a:xfrm flipH="1">
            <a:off x="3140850" y="2726112"/>
            <a:ext cx="257670" cy="568282"/>
          </a:xfrm>
          <a:custGeom>
            <a:avLst/>
            <a:gdLst/>
            <a:ahLst/>
            <a:cxnLst/>
            <a:rect l="l" t="t" r="r" b="b"/>
            <a:pathLst>
              <a:path w="1887" h="4164" extrusionOk="0">
                <a:moveTo>
                  <a:pt x="1886" y="0"/>
                </a:moveTo>
                <a:lnTo>
                  <a:pt x="329" y="297"/>
                </a:lnTo>
                <a:lnTo>
                  <a:pt x="1" y="3464"/>
                </a:lnTo>
                <a:lnTo>
                  <a:pt x="1622" y="4163"/>
                </a:lnTo>
                <a:lnTo>
                  <a:pt x="1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72"/>
          <p:cNvSpPr/>
          <p:nvPr/>
        </p:nvSpPr>
        <p:spPr>
          <a:xfrm flipH="1">
            <a:off x="2028511" y="2412349"/>
            <a:ext cx="555622" cy="119143"/>
          </a:xfrm>
          <a:custGeom>
            <a:avLst/>
            <a:gdLst/>
            <a:ahLst/>
            <a:cxnLst/>
            <a:rect l="l" t="t" r="r" b="b"/>
            <a:pathLst>
              <a:path w="4069" h="873" extrusionOk="0">
                <a:moveTo>
                  <a:pt x="2013" y="1"/>
                </a:moveTo>
                <a:cubicBezTo>
                  <a:pt x="1865" y="1"/>
                  <a:pt x="1717" y="11"/>
                  <a:pt x="1589" y="22"/>
                </a:cubicBezTo>
                <a:cubicBezTo>
                  <a:pt x="1060" y="54"/>
                  <a:pt x="657" y="138"/>
                  <a:pt x="435" y="181"/>
                </a:cubicBezTo>
                <a:cubicBezTo>
                  <a:pt x="350" y="202"/>
                  <a:pt x="287" y="223"/>
                  <a:pt x="276" y="223"/>
                </a:cubicBezTo>
                <a:cubicBezTo>
                  <a:pt x="106" y="276"/>
                  <a:pt x="1" y="456"/>
                  <a:pt x="54" y="636"/>
                </a:cubicBezTo>
                <a:cubicBezTo>
                  <a:pt x="97" y="776"/>
                  <a:pt x="227" y="872"/>
                  <a:pt x="372" y="872"/>
                </a:cubicBezTo>
                <a:cubicBezTo>
                  <a:pt x="403" y="872"/>
                  <a:pt x="435" y="868"/>
                  <a:pt x="467" y="859"/>
                </a:cubicBezTo>
                <a:cubicBezTo>
                  <a:pt x="467" y="859"/>
                  <a:pt x="700" y="795"/>
                  <a:pt x="1060" y="742"/>
                </a:cubicBezTo>
                <a:cubicBezTo>
                  <a:pt x="1333" y="701"/>
                  <a:pt x="1682" y="667"/>
                  <a:pt x="2076" y="667"/>
                </a:cubicBezTo>
                <a:cubicBezTo>
                  <a:pt x="2401" y="667"/>
                  <a:pt x="2757" y="690"/>
                  <a:pt x="3125" y="753"/>
                </a:cubicBezTo>
                <a:cubicBezTo>
                  <a:pt x="3284" y="784"/>
                  <a:pt x="3454" y="816"/>
                  <a:pt x="3613" y="859"/>
                </a:cubicBezTo>
                <a:cubicBezTo>
                  <a:pt x="3644" y="869"/>
                  <a:pt x="3666" y="869"/>
                  <a:pt x="3697" y="869"/>
                </a:cubicBezTo>
                <a:cubicBezTo>
                  <a:pt x="3846" y="869"/>
                  <a:pt x="3973" y="774"/>
                  <a:pt x="4015" y="626"/>
                </a:cubicBezTo>
                <a:cubicBezTo>
                  <a:pt x="4068" y="456"/>
                  <a:pt x="3962" y="276"/>
                  <a:pt x="3782" y="223"/>
                </a:cubicBezTo>
                <a:lnTo>
                  <a:pt x="3761" y="223"/>
                </a:lnTo>
                <a:cubicBezTo>
                  <a:pt x="3136" y="54"/>
                  <a:pt x="2532" y="1"/>
                  <a:pt x="2013" y="1"/>
                </a:cubicBezTo>
                <a:close/>
              </a:path>
            </a:pathLst>
          </a:custGeom>
          <a:solidFill>
            <a:srgbClr val="000000">
              <a:alpha val="26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72"/>
          <p:cNvSpPr/>
          <p:nvPr/>
        </p:nvSpPr>
        <p:spPr>
          <a:xfrm flipH="1">
            <a:off x="2524734" y="2227285"/>
            <a:ext cx="361721" cy="420889"/>
          </a:xfrm>
          <a:custGeom>
            <a:avLst/>
            <a:gdLst/>
            <a:ahLst/>
            <a:cxnLst/>
            <a:rect l="l" t="t" r="r" b="b"/>
            <a:pathLst>
              <a:path w="2649" h="3084" extrusionOk="0">
                <a:moveTo>
                  <a:pt x="569" y="1"/>
                </a:moveTo>
                <a:cubicBezTo>
                  <a:pt x="564" y="1"/>
                  <a:pt x="562" y="1"/>
                  <a:pt x="562" y="1"/>
                </a:cubicBezTo>
                <a:lnTo>
                  <a:pt x="1" y="2935"/>
                </a:lnTo>
                <a:lnTo>
                  <a:pt x="2649" y="3083"/>
                </a:lnTo>
                <a:cubicBezTo>
                  <a:pt x="2628" y="50"/>
                  <a:pt x="695" y="1"/>
                  <a:pt x="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72"/>
          <p:cNvSpPr/>
          <p:nvPr/>
        </p:nvSpPr>
        <p:spPr>
          <a:xfrm flipH="1">
            <a:off x="2688185" y="2293749"/>
            <a:ext cx="198271" cy="334091"/>
          </a:xfrm>
          <a:custGeom>
            <a:avLst/>
            <a:gdLst/>
            <a:ahLst/>
            <a:cxnLst/>
            <a:rect l="l" t="t" r="r" b="b"/>
            <a:pathLst>
              <a:path w="1452" h="2448" extrusionOk="0">
                <a:moveTo>
                  <a:pt x="467" y="1"/>
                </a:moveTo>
                <a:lnTo>
                  <a:pt x="1" y="2448"/>
                </a:lnTo>
                <a:lnTo>
                  <a:pt x="1" y="2448"/>
                </a:lnTo>
                <a:lnTo>
                  <a:pt x="1325" y="2427"/>
                </a:lnTo>
                <a:cubicBezTo>
                  <a:pt x="1452" y="690"/>
                  <a:pt x="467" y="1"/>
                  <a:pt x="467" y="1"/>
                </a:cubicBezTo>
                <a:close/>
              </a:path>
            </a:pathLst>
          </a:custGeom>
          <a:solidFill>
            <a:srgbClr val="000000">
              <a:alpha val="26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72"/>
          <p:cNvSpPr/>
          <p:nvPr/>
        </p:nvSpPr>
        <p:spPr>
          <a:xfrm>
            <a:off x="2426417" y="1310699"/>
            <a:ext cx="153346" cy="193931"/>
          </a:xfrm>
          <a:custGeom>
            <a:avLst/>
            <a:gdLst/>
            <a:ahLst/>
            <a:cxnLst/>
            <a:rect l="l" t="t" r="r" b="b"/>
            <a:pathLst>
              <a:path w="1123" h="1421" extrusionOk="0">
                <a:moveTo>
                  <a:pt x="763" y="1"/>
                </a:moveTo>
                <a:lnTo>
                  <a:pt x="667" y="202"/>
                </a:lnTo>
                <a:cubicBezTo>
                  <a:pt x="627" y="193"/>
                  <a:pt x="589" y="188"/>
                  <a:pt x="553" y="188"/>
                </a:cubicBezTo>
                <a:cubicBezTo>
                  <a:pt x="426" y="188"/>
                  <a:pt x="325" y="246"/>
                  <a:pt x="275" y="361"/>
                </a:cubicBezTo>
                <a:cubicBezTo>
                  <a:pt x="138" y="689"/>
                  <a:pt x="657" y="806"/>
                  <a:pt x="593" y="944"/>
                </a:cubicBezTo>
                <a:cubicBezTo>
                  <a:pt x="581" y="968"/>
                  <a:pt x="561" y="979"/>
                  <a:pt x="536" y="979"/>
                </a:cubicBezTo>
                <a:cubicBezTo>
                  <a:pt x="519" y="979"/>
                  <a:pt x="499" y="974"/>
                  <a:pt x="477" y="965"/>
                </a:cubicBezTo>
                <a:cubicBezTo>
                  <a:pt x="381" y="922"/>
                  <a:pt x="244" y="795"/>
                  <a:pt x="191" y="679"/>
                </a:cubicBezTo>
                <a:lnTo>
                  <a:pt x="0" y="838"/>
                </a:lnTo>
                <a:cubicBezTo>
                  <a:pt x="53" y="944"/>
                  <a:pt x="159" y="1050"/>
                  <a:pt x="275" y="1124"/>
                </a:cubicBezTo>
                <a:lnTo>
                  <a:pt x="180" y="1336"/>
                </a:lnTo>
                <a:lnTo>
                  <a:pt x="381" y="1420"/>
                </a:lnTo>
                <a:lnTo>
                  <a:pt x="466" y="1208"/>
                </a:lnTo>
                <a:cubicBezTo>
                  <a:pt x="514" y="1223"/>
                  <a:pt x="560" y="1230"/>
                  <a:pt x="604" y="1230"/>
                </a:cubicBezTo>
                <a:cubicBezTo>
                  <a:pt x="725" y="1230"/>
                  <a:pt x="825" y="1174"/>
                  <a:pt x="879" y="1050"/>
                </a:cubicBezTo>
                <a:cubicBezTo>
                  <a:pt x="1028" y="721"/>
                  <a:pt x="508" y="594"/>
                  <a:pt x="572" y="456"/>
                </a:cubicBezTo>
                <a:cubicBezTo>
                  <a:pt x="579" y="436"/>
                  <a:pt x="598" y="429"/>
                  <a:pt x="622" y="429"/>
                </a:cubicBezTo>
                <a:cubicBezTo>
                  <a:pt x="636" y="429"/>
                  <a:pt x="652" y="431"/>
                  <a:pt x="667" y="435"/>
                </a:cubicBezTo>
                <a:cubicBezTo>
                  <a:pt x="742" y="478"/>
                  <a:pt x="858" y="584"/>
                  <a:pt x="932" y="679"/>
                </a:cubicBezTo>
                <a:lnTo>
                  <a:pt x="1123" y="509"/>
                </a:lnTo>
                <a:cubicBezTo>
                  <a:pt x="1059" y="425"/>
                  <a:pt x="975" y="340"/>
                  <a:pt x="869" y="276"/>
                </a:cubicBezTo>
                <a:lnTo>
                  <a:pt x="953" y="86"/>
                </a:lnTo>
                <a:lnTo>
                  <a:pt x="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72"/>
          <p:cNvSpPr/>
          <p:nvPr/>
        </p:nvSpPr>
        <p:spPr>
          <a:xfrm flipH="1">
            <a:off x="3170538" y="2766509"/>
            <a:ext cx="332772" cy="432489"/>
          </a:xfrm>
          <a:custGeom>
            <a:avLst/>
            <a:gdLst/>
            <a:ahLst/>
            <a:cxnLst/>
            <a:rect l="l" t="t" r="r" b="b"/>
            <a:pathLst>
              <a:path w="2437" h="3169" extrusionOk="0">
                <a:moveTo>
                  <a:pt x="1102" y="1"/>
                </a:moveTo>
                <a:cubicBezTo>
                  <a:pt x="1102" y="1"/>
                  <a:pt x="1" y="1124"/>
                  <a:pt x="774" y="3168"/>
                </a:cubicBezTo>
                <a:cubicBezTo>
                  <a:pt x="774" y="3168"/>
                  <a:pt x="2437" y="1653"/>
                  <a:pt x="11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72"/>
          <p:cNvSpPr/>
          <p:nvPr/>
        </p:nvSpPr>
        <p:spPr>
          <a:xfrm flipH="1">
            <a:off x="3170538" y="2766509"/>
            <a:ext cx="332772" cy="432489"/>
          </a:xfrm>
          <a:custGeom>
            <a:avLst/>
            <a:gdLst/>
            <a:ahLst/>
            <a:cxnLst/>
            <a:rect l="l" t="t" r="r" b="b"/>
            <a:pathLst>
              <a:path w="2437" h="3169" extrusionOk="0">
                <a:moveTo>
                  <a:pt x="1102" y="1"/>
                </a:moveTo>
                <a:cubicBezTo>
                  <a:pt x="1102" y="1"/>
                  <a:pt x="1" y="1124"/>
                  <a:pt x="774" y="3168"/>
                </a:cubicBezTo>
                <a:cubicBezTo>
                  <a:pt x="774" y="3168"/>
                  <a:pt x="2437" y="1653"/>
                  <a:pt x="1102" y="1"/>
                </a:cubicBezTo>
                <a:close/>
              </a:path>
            </a:pathLst>
          </a:custGeom>
          <a:solidFill>
            <a:srgbClr val="000000">
              <a:alpha val="26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72"/>
          <p:cNvSpPr/>
          <p:nvPr/>
        </p:nvSpPr>
        <p:spPr>
          <a:xfrm flipH="1">
            <a:off x="3311537" y="2885108"/>
            <a:ext cx="50797" cy="195296"/>
          </a:xfrm>
          <a:custGeom>
            <a:avLst/>
            <a:gdLst/>
            <a:ahLst/>
            <a:cxnLst/>
            <a:rect l="l" t="t" r="r" b="b"/>
            <a:pathLst>
              <a:path w="372" h="1431" extrusionOk="0">
                <a:moveTo>
                  <a:pt x="241" y="0"/>
                </a:moveTo>
                <a:cubicBezTo>
                  <a:pt x="167" y="0"/>
                  <a:pt x="74" y="314"/>
                  <a:pt x="32" y="710"/>
                </a:cubicBezTo>
                <a:cubicBezTo>
                  <a:pt x="1" y="1102"/>
                  <a:pt x="43" y="1430"/>
                  <a:pt x="117" y="1430"/>
                </a:cubicBezTo>
                <a:cubicBezTo>
                  <a:pt x="119" y="1431"/>
                  <a:pt x="120" y="1431"/>
                  <a:pt x="121" y="1431"/>
                </a:cubicBezTo>
                <a:cubicBezTo>
                  <a:pt x="205" y="1431"/>
                  <a:pt x="298" y="1117"/>
                  <a:pt x="329" y="731"/>
                </a:cubicBezTo>
                <a:cubicBezTo>
                  <a:pt x="371" y="339"/>
                  <a:pt x="329" y="11"/>
                  <a:pt x="244" y="0"/>
                </a:cubicBezTo>
                <a:cubicBezTo>
                  <a:pt x="243" y="0"/>
                  <a:pt x="242" y="0"/>
                  <a:pt x="2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72"/>
          <p:cNvSpPr/>
          <p:nvPr/>
        </p:nvSpPr>
        <p:spPr>
          <a:xfrm flipH="1">
            <a:off x="3386776" y="2902441"/>
            <a:ext cx="36322" cy="166363"/>
          </a:xfrm>
          <a:custGeom>
            <a:avLst/>
            <a:gdLst/>
            <a:ahLst/>
            <a:cxnLst/>
            <a:rect l="l" t="t" r="r" b="b"/>
            <a:pathLst>
              <a:path w="266" h="1219" extrusionOk="0">
                <a:moveTo>
                  <a:pt x="191" y="1"/>
                </a:moveTo>
                <a:cubicBezTo>
                  <a:pt x="128" y="1"/>
                  <a:pt x="64" y="265"/>
                  <a:pt x="33" y="604"/>
                </a:cubicBezTo>
                <a:cubicBezTo>
                  <a:pt x="1" y="933"/>
                  <a:pt x="22" y="1208"/>
                  <a:pt x="86" y="1219"/>
                </a:cubicBezTo>
                <a:cubicBezTo>
                  <a:pt x="138" y="1219"/>
                  <a:pt x="213" y="954"/>
                  <a:pt x="244" y="615"/>
                </a:cubicBezTo>
                <a:cubicBezTo>
                  <a:pt x="266" y="287"/>
                  <a:pt x="244" y="11"/>
                  <a:pt x="1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72"/>
          <p:cNvSpPr/>
          <p:nvPr/>
        </p:nvSpPr>
        <p:spPr>
          <a:xfrm>
            <a:off x="1268862" y="3849167"/>
            <a:ext cx="2113997" cy="91859"/>
          </a:xfrm>
          <a:custGeom>
            <a:avLst/>
            <a:gdLst/>
            <a:ahLst/>
            <a:cxnLst/>
            <a:rect l="l" t="t" r="r" b="b"/>
            <a:pathLst>
              <a:path w="27153" h="1442" extrusionOk="0">
                <a:moveTo>
                  <a:pt x="13571" y="1"/>
                </a:moveTo>
                <a:cubicBezTo>
                  <a:pt x="6082" y="1"/>
                  <a:pt x="1" y="320"/>
                  <a:pt x="1" y="716"/>
                </a:cubicBezTo>
                <a:cubicBezTo>
                  <a:pt x="1" y="1111"/>
                  <a:pt x="6082" y="1441"/>
                  <a:pt x="13571" y="1441"/>
                </a:cubicBezTo>
                <a:cubicBezTo>
                  <a:pt x="21071" y="1441"/>
                  <a:pt x="27153" y="1111"/>
                  <a:pt x="27153" y="716"/>
                </a:cubicBezTo>
                <a:cubicBezTo>
                  <a:pt x="27153" y="320"/>
                  <a:pt x="21071" y="1"/>
                  <a:pt x="13571" y="1"/>
                </a:cubicBezTo>
                <a:close/>
              </a:path>
            </a:pathLst>
          </a:custGeom>
          <a:solidFill>
            <a:srgbClr val="000000">
              <a:alpha val="119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4" name="Google Shape;2614;p72"/>
          <p:cNvGrpSpPr/>
          <p:nvPr/>
        </p:nvGrpSpPr>
        <p:grpSpPr>
          <a:xfrm rot="1127079">
            <a:off x="2041253" y="1984578"/>
            <a:ext cx="530311" cy="530266"/>
            <a:chOff x="2964656" y="1352909"/>
            <a:chExt cx="530331" cy="530286"/>
          </a:xfrm>
        </p:grpSpPr>
        <p:sp>
          <p:nvSpPr>
            <p:cNvPr id="2615" name="Google Shape;2615;p72"/>
            <p:cNvSpPr/>
            <p:nvPr/>
          </p:nvSpPr>
          <p:spPr>
            <a:xfrm>
              <a:off x="2964656" y="1352909"/>
              <a:ext cx="530331" cy="530286"/>
            </a:xfrm>
            <a:custGeom>
              <a:avLst/>
              <a:gdLst/>
              <a:ahLst/>
              <a:cxnLst/>
              <a:rect l="l" t="t" r="r" b="b"/>
              <a:pathLst>
                <a:path w="8953" h="8953" extrusionOk="0">
                  <a:moveTo>
                    <a:pt x="4477" y="1"/>
                  </a:moveTo>
                  <a:cubicBezTo>
                    <a:pt x="2002" y="1"/>
                    <a:pt x="1" y="2002"/>
                    <a:pt x="1" y="4477"/>
                  </a:cubicBezTo>
                  <a:cubicBezTo>
                    <a:pt x="1" y="6951"/>
                    <a:pt x="2002" y="8952"/>
                    <a:pt x="4477" y="8952"/>
                  </a:cubicBezTo>
                  <a:cubicBezTo>
                    <a:pt x="6951" y="8952"/>
                    <a:pt x="8952" y="6951"/>
                    <a:pt x="8952" y="4477"/>
                  </a:cubicBezTo>
                  <a:cubicBezTo>
                    <a:pt x="8952" y="2002"/>
                    <a:pt x="6951" y="1"/>
                    <a:pt x="4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2"/>
            <p:cNvSpPr/>
            <p:nvPr/>
          </p:nvSpPr>
          <p:spPr>
            <a:xfrm>
              <a:off x="2964656" y="1352909"/>
              <a:ext cx="530331" cy="530286"/>
            </a:xfrm>
            <a:custGeom>
              <a:avLst/>
              <a:gdLst/>
              <a:ahLst/>
              <a:cxnLst/>
              <a:rect l="l" t="t" r="r" b="b"/>
              <a:pathLst>
                <a:path w="8953" h="8953" extrusionOk="0">
                  <a:moveTo>
                    <a:pt x="4477" y="1"/>
                  </a:moveTo>
                  <a:cubicBezTo>
                    <a:pt x="2002" y="1"/>
                    <a:pt x="1" y="2002"/>
                    <a:pt x="1" y="4477"/>
                  </a:cubicBezTo>
                  <a:cubicBezTo>
                    <a:pt x="1" y="6951"/>
                    <a:pt x="2002" y="8952"/>
                    <a:pt x="4477" y="8952"/>
                  </a:cubicBezTo>
                  <a:cubicBezTo>
                    <a:pt x="6951" y="8952"/>
                    <a:pt x="8952" y="6951"/>
                    <a:pt x="8952" y="4477"/>
                  </a:cubicBezTo>
                  <a:cubicBezTo>
                    <a:pt x="8952" y="2002"/>
                    <a:pt x="6951" y="1"/>
                    <a:pt x="4477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2"/>
            <p:cNvSpPr/>
            <p:nvPr/>
          </p:nvSpPr>
          <p:spPr>
            <a:xfrm>
              <a:off x="2993976" y="1382229"/>
              <a:ext cx="471680" cy="471657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82" y="1"/>
                  </a:moveTo>
                  <a:cubicBezTo>
                    <a:pt x="1782" y="1"/>
                    <a:pt x="1" y="1782"/>
                    <a:pt x="1" y="3982"/>
                  </a:cubicBezTo>
                  <a:cubicBezTo>
                    <a:pt x="1" y="6181"/>
                    <a:pt x="1782" y="7963"/>
                    <a:pt x="3982" y="7963"/>
                  </a:cubicBezTo>
                  <a:cubicBezTo>
                    <a:pt x="6181" y="7963"/>
                    <a:pt x="7963" y="6181"/>
                    <a:pt x="7963" y="3982"/>
                  </a:cubicBezTo>
                  <a:cubicBezTo>
                    <a:pt x="7963" y="1782"/>
                    <a:pt x="6181" y="1"/>
                    <a:pt x="3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2"/>
            <p:cNvSpPr/>
            <p:nvPr/>
          </p:nvSpPr>
          <p:spPr>
            <a:xfrm>
              <a:off x="3060435" y="1382229"/>
              <a:ext cx="338759" cy="88432"/>
            </a:xfrm>
            <a:custGeom>
              <a:avLst/>
              <a:gdLst/>
              <a:ahLst/>
              <a:cxnLst/>
              <a:rect l="l" t="t" r="r" b="b"/>
              <a:pathLst>
                <a:path w="5719" h="1493" extrusionOk="0">
                  <a:moveTo>
                    <a:pt x="2860" y="1"/>
                  </a:moveTo>
                  <a:cubicBezTo>
                    <a:pt x="1782" y="1"/>
                    <a:pt x="792" y="441"/>
                    <a:pt x="77" y="1133"/>
                  </a:cubicBezTo>
                  <a:cubicBezTo>
                    <a:pt x="0" y="1221"/>
                    <a:pt x="0" y="1342"/>
                    <a:pt x="66" y="1430"/>
                  </a:cubicBezTo>
                  <a:cubicBezTo>
                    <a:pt x="112" y="1470"/>
                    <a:pt x="169" y="1492"/>
                    <a:pt x="224" y="1492"/>
                  </a:cubicBezTo>
                  <a:cubicBezTo>
                    <a:pt x="276" y="1492"/>
                    <a:pt x="326" y="1473"/>
                    <a:pt x="363" y="1430"/>
                  </a:cubicBezTo>
                  <a:cubicBezTo>
                    <a:pt x="1012" y="803"/>
                    <a:pt x="1892" y="408"/>
                    <a:pt x="2860" y="408"/>
                  </a:cubicBezTo>
                  <a:cubicBezTo>
                    <a:pt x="3827" y="408"/>
                    <a:pt x="4707" y="803"/>
                    <a:pt x="5356" y="1430"/>
                  </a:cubicBezTo>
                  <a:cubicBezTo>
                    <a:pt x="5393" y="1473"/>
                    <a:pt x="5446" y="1492"/>
                    <a:pt x="5499" y="1492"/>
                  </a:cubicBezTo>
                  <a:cubicBezTo>
                    <a:pt x="5556" y="1492"/>
                    <a:pt x="5613" y="1470"/>
                    <a:pt x="5653" y="1430"/>
                  </a:cubicBezTo>
                  <a:cubicBezTo>
                    <a:pt x="5719" y="1342"/>
                    <a:pt x="5719" y="1221"/>
                    <a:pt x="5642" y="1133"/>
                  </a:cubicBezTo>
                  <a:cubicBezTo>
                    <a:pt x="4927" y="441"/>
                    <a:pt x="3948" y="1"/>
                    <a:pt x="2860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2"/>
            <p:cNvSpPr/>
            <p:nvPr/>
          </p:nvSpPr>
          <p:spPr>
            <a:xfrm>
              <a:off x="3033069" y="1716417"/>
              <a:ext cx="393491" cy="127051"/>
            </a:xfrm>
            <a:custGeom>
              <a:avLst/>
              <a:gdLst/>
              <a:ahLst/>
              <a:cxnLst/>
              <a:rect l="l" t="t" r="r" b="b"/>
              <a:pathLst>
                <a:path w="6643" h="2145" extrusionOk="0">
                  <a:moveTo>
                    <a:pt x="231" y="0"/>
                  </a:moveTo>
                  <a:lnTo>
                    <a:pt x="231" y="11"/>
                  </a:lnTo>
                  <a:cubicBezTo>
                    <a:pt x="187" y="11"/>
                    <a:pt x="154" y="11"/>
                    <a:pt x="121" y="33"/>
                  </a:cubicBezTo>
                  <a:cubicBezTo>
                    <a:pt x="33" y="88"/>
                    <a:pt x="0" y="209"/>
                    <a:pt x="55" y="297"/>
                  </a:cubicBezTo>
                  <a:cubicBezTo>
                    <a:pt x="759" y="1452"/>
                    <a:pt x="1969" y="2145"/>
                    <a:pt x="3322" y="2145"/>
                  </a:cubicBezTo>
                  <a:cubicBezTo>
                    <a:pt x="4674" y="2145"/>
                    <a:pt x="5884" y="1452"/>
                    <a:pt x="6588" y="297"/>
                  </a:cubicBezTo>
                  <a:cubicBezTo>
                    <a:pt x="6643" y="209"/>
                    <a:pt x="6610" y="88"/>
                    <a:pt x="6522" y="33"/>
                  </a:cubicBezTo>
                  <a:cubicBezTo>
                    <a:pt x="6489" y="15"/>
                    <a:pt x="6453" y="6"/>
                    <a:pt x="6419" y="6"/>
                  </a:cubicBezTo>
                  <a:cubicBezTo>
                    <a:pt x="6349" y="6"/>
                    <a:pt x="6283" y="41"/>
                    <a:pt x="6247" y="99"/>
                  </a:cubicBezTo>
                  <a:cubicBezTo>
                    <a:pt x="5631" y="1133"/>
                    <a:pt x="4531" y="1760"/>
                    <a:pt x="3322" y="1760"/>
                  </a:cubicBezTo>
                  <a:cubicBezTo>
                    <a:pt x="2112" y="1760"/>
                    <a:pt x="1012" y="1133"/>
                    <a:pt x="396" y="99"/>
                  </a:cubicBezTo>
                  <a:cubicBezTo>
                    <a:pt x="352" y="33"/>
                    <a:pt x="297" y="0"/>
                    <a:pt x="231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2"/>
            <p:cNvSpPr/>
            <p:nvPr/>
          </p:nvSpPr>
          <p:spPr>
            <a:xfrm>
              <a:off x="3132699" y="1464976"/>
              <a:ext cx="195531" cy="321151"/>
            </a:xfrm>
            <a:custGeom>
              <a:avLst/>
              <a:gdLst/>
              <a:ahLst/>
              <a:cxnLst/>
              <a:rect l="l" t="t" r="r" b="b"/>
              <a:pathLst>
                <a:path w="3301" h="5422" extrusionOk="0">
                  <a:moveTo>
                    <a:pt x="1563" y="0"/>
                  </a:moveTo>
                  <a:cubicBezTo>
                    <a:pt x="1398" y="0"/>
                    <a:pt x="1266" y="121"/>
                    <a:pt x="1266" y="286"/>
                  </a:cubicBezTo>
                  <a:lnTo>
                    <a:pt x="1266" y="297"/>
                  </a:lnTo>
                  <a:cubicBezTo>
                    <a:pt x="1266" y="418"/>
                    <a:pt x="1189" y="539"/>
                    <a:pt x="1057" y="572"/>
                  </a:cubicBezTo>
                  <a:cubicBezTo>
                    <a:pt x="980" y="594"/>
                    <a:pt x="914" y="616"/>
                    <a:pt x="848" y="649"/>
                  </a:cubicBezTo>
                  <a:cubicBezTo>
                    <a:pt x="617" y="748"/>
                    <a:pt x="452" y="902"/>
                    <a:pt x="320" y="1089"/>
                  </a:cubicBezTo>
                  <a:cubicBezTo>
                    <a:pt x="199" y="1276"/>
                    <a:pt x="133" y="1507"/>
                    <a:pt x="133" y="1771"/>
                  </a:cubicBezTo>
                  <a:cubicBezTo>
                    <a:pt x="133" y="2321"/>
                    <a:pt x="441" y="2684"/>
                    <a:pt x="1046" y="2882"/>
                  </a:cubicBezTo>
                  <a:lnTo>
                    <a:pt x="2101" y="3200"/>
                  </a:lnTo>
                  <a:cubicBezTo>
                    <a:pt x="2244" y="3244"/>
                    <a:pt x="2343" y="3299"/>
                    <a:pt x="2409" y="3365"/>
                  </a:cubicBezTo>
                  <a:cubicBezTo>
                    <a:pt x="2475" y="3431"/>
                    <a:pt x="2497" y="3519"/>
                    <a:pt x="2497" y="3629"/>
                  </a:cubicBezTo>
                  <a:cubicBezTo>
                    <a:pt x="2497" y="3783"/>
                    <a:pt x="2431" y="3904"/>
                    <a:pt x="2277" y="4014"/>
                  </a:cubicBezTo>
                  <a:cubicBezTo>
                    <a:pt x="2134" y="4113"/>
                    <a:pt x="1947" y="4168"/>
                    <a:pt x="1728" y="4168"/>
                  </a:cubicBezTo>
                  <a:cubicBezTo>
                    <a:pt x="1486" y="4168"/>
                    <a:pt x="1288" y="4102"/>
                    <a:pt x="1112" y="3959"/>
                  </a:cubicBezTo>
                  <a:cubicBezTo>
                    <a:pt x="1002" y="3871"/>
                    <a:pt x="914" y="3750"/>
                    <a:pt x="848" y="3618"/>
                  </a:cubicBezTo>
                  <a:cubicBezTo>
                    <a:pt x="799" y="3511"/>
                    <a:pt x="690" y="3439"/>
                    <a:pt x="582" y="3439"/>
                  </a:cubicBezTo>
                  <a:cubicBezTo>
                    <a:pt x="568" y="3439"/>
                    <a:pt x="554" y="3440"/>
                    <a:pt x="540" y="3442"/>
                  </a:cubicBezTo>
                  <a:lnTo>
                    <a:pt x="287" y="3486"/>
                  </a:lnTo>
                  <a:cubicBezTo>
                    <a:pt x="111" y="3508"/>
                    <a:pt x="1" y="3695"/>
                    <a:pt x="56" y="3871"/>
                  </a:cubicBezTo>
                  <a:cubicBezTo>
                    <a:pt x="111" y="4014"/>
                    <a:pt x="177" y="4146"/>
                    <a:pt x="265" y="4267"/>
                  </a:cubicBezTo>
                  <a:cubicBezTo>
                    <a:pt x="419" y="4476"/>
                    <a:pt x="617" y="4641"/>
                    <a:pt x="859" y="4751"/>
                  </a:cubicBezTo>
                  <a:cubicBezTo>
                    <a:pt x="925" y="4784"/>
                    <a:pt x="991" y="4806"/>
                    <a:pt x="1057" y="4828"/>
                  </a:cubicBezTo>
                  <a:cubicBezTo>
                    <a:pt x="1178" y="4861"/>
                    <a:pt x="1266" y="4982"/>
                    <a:pt x="1266" y="5103"/>
                  </a:cubicBezTo>
                  <a:lnTo>
                    <a:pt x="1266" y="5125"/>
                  </a:lnTo>
                  <a:cubicBezTo>
                    <a:pt x="1266" y="5290"/>
                    <a:pt x="1398" y="5422"/>
                    <a:pt x="1563" y="5422"/>
                  </a:cubicBezTo>
                  <a:lnTo>
                    <a:pt x="1782" y="5422"/>
                  </a:lnTo>
                  <a:cubicBezTo>
                    <a:pt x="1947" y="5422"/>
                    <a:pt x="2079" y="5290"/>
                    <a:pt x="2079" y="5125"/>
                  </a:cubicBezTo>
                  <a:lnTo>
                    <a:pt x="2079" y="5114"/>
                  </a:lnTo>
                  <a:cubicBezTo>
                    <a:pt x="2079" y="4982"/>
                    <a:pt x="2156" y="4872"/>
                    <a:pt x="2288" y="4839"/>
                  </a:cubicBezTo>
                  <a:cubicBezTo>
                    <a:pt x="2365" y="4806"/>
                    <a:pt x="2453" y="4784"/>
                    <a:pt x="2530" y="4751"/>
                  </a:cubicBezTo>
                  <a:cubicBezTo>
                    <a:pt x="2772" y="4630"/>
                    <a:pt x="2959" y="4476"/>
                    <a:pt x="3102" y="4267"/>
                  </a:cubicBezTo>
                  <a:cubicBezTo>
                    <a:pt x="3234" y="4069"/>
                    <a:pt x="3300" y="3827"/>
                    <a:pt x="3300" y="3563"/>
                  </a:cubicBezTo>
                  <a:cubicBezTo>
                    <a:pt x="3300" y="3255"/>
                    <a:pt x="3223" y="3014"/>
                    <a:pt x="3058" y="2827"/>
                  </a:cubicBezTo>
                  <a:lnTo>
                    <a:pt x="3047" y="2838"/>
                  </a:lnTo>
                  <a:cubicBezTo>
                    <a:pt x="2882" y="2651"/>
                    <a:pt x="2607" y="2497"/>
                    <a:pt x="2233" y="2398"/>
                  </a:cubicBezTo>
                  <a:lnTo>
                    <a:pt x="1486" y="2178"/>
                  </a:lnTo>
                  <a:cubicBezTo>
                    <a:pt x="1288" y="2123"/>
                    <a:pt x="1156" y="2068"/>
                    <a:pt x="1068" y="1991"/>
                  </a:cubicBezTo>
                  <a:cubicBezTo>
                    <a:pt x="980" y="1914"/>
                    <a:pt x="936" y="1826"/>
                    <a:pt x="936" y="1727"/>
                  </a:cubicBezTo>
                  <a:cubicBezTo>
                    <a:pt x="936" y="1628"/>
                    <a:pt x="969" y="1551"/>
                    <a:pt x="1024" y="1474"/>
                  </a:cubicBezTo>
                  <a:cubicBezTo>
                    <a:pt x="1090" y="1397"/>
                    <a:pt x="1178" y="1342"/>
                    <a:pt x="1277" y="1298"/>
                  </a:cubicBezTo>
                  <a:cubicBezTo>
                    <a:pt x="1387" y="1265"/>
                    <a:pt x="1508" y="1243"/>
                    <a:pt x="1640" y="1243"/>
                  </a:cubicBezTo>
                  <a:cubicBezTo>
                    <a:pt x="1771" y="1254"/>
                    <a:pt x="1892" y="1276"/>
                    <a:pt x="2002" y="1331"/>
                  </a:cubicBezTo>
                  <a:cubicBezTo>
                    <a:pt x="2123" y="1386"/>
                    <a:pt x="2211" y="1463"/>
                    <a:pt x="2288" y="1562"/>
                  </a:cubicBezTo>
                  <a:cubicBezTo>
                    <a:pt x="2321" y="1595"/>
                    <a:pt x="2343" y="1639"/>
                    <a:pt x="2365" y="1683"/>
                  </a:cubicBezTo>
                  <a:cubicBezTo>
                    <a:pt x="2423" y="1788"/>
                    <a:pt x="2522" y="1852"/>
                    <a:pt x="2634" y="1852"/>
                  </a:cubicBezTo>
                  <a:cubicBezTo>
                    <a:pt x="2651" y="1852"/>
                    <a:pt x="2667" y="1851"/>
                    <a:pt x="2684" y="1848"/>
                  </a:cubicBezTo>
                  <a:lnTo>
                    <a:pt x="2937" y="1804"/>
                  </a:lnTo>
                  <a:cubicBezTo>
                    <a:pt x="3124" y="1771"/>
                    <a:pt x="3234" y="1562"/>
                    <a:pt x="3146" y="1386"/>
                  </a:cubicBezTo>
                  <a:cubicBezTo>
                    <a:pt x="3091" y="1265"/>
                    <a:pt x="3025" y="1166"/>
                    <a:pt x="2948" y="1067"/>
                  </a:cubicBezTo>
                  <a:cubicBezTo>
                    <a:pt x="2805" y="891"/>
                    <a:pt x="2618" y="748"/>
                    <a:pt x="2398" y="649"/>
                  </a:cubicBezTo>
                  <a:cubicBezTo>
                    <a:pt x="2365" y="627"/>
                    <a:pt x="2321" y="616"/>
                    <a:pt x="2277" y="594"/>
                  </a:cubicBezTo>
                  <a:cubicBezTo>
                    <a:pt x="2156" y="561"/>
                    <a:pt x="2079" y="451"/>
                    <a:pt x="2079" y="319"/>
                  </a:cubicBezTo>
                  <a:lnTo>
                    <a:pt x="2079" y="286"/>
                  </a:lnTo>
                  <a:cubicBezTo>
                    <a:pt x="2079" y="121"/>
                    <a:pt x="1947" y="0"/>
                    <a:pt x="1782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2"/>
            <p:cNvSpPr/>
            <p:nvPr/>
          </p:nvSpPr>
          <p:spPr>
            <a:xfrm>
              <a:off x="3132699" y="1457158"/>
              <a:ext cx="195531" cy="321802"/>
            </a:xfrm>
            <a:custGeom>
              <a:avLst/>
              <a:gdLst/>
              <a:ahLst/>
              <a:cxnLst/>
              <a:rect l="l" t="t" r="r" b="b"/>
              <a:pathLst>
                <a:path w="3301" h="5433" extrusionOk="0">
                  <a:moveTo>
                    <a:pt x="3047" y="2838"/>
                  </a:moveTo>
                  <a:cubicBezTo>
                    <a:pt x="2882" y="2651"/>
                    <a:pt x="2607" y="2508"/>
                    <a:pt x="2233" y="2398"/>
                  </a:cubicBezTo>
                  <a:lnTo>
                    <a:pt x="1486" y="2189"/>
                  </a:lnTo>
                  <a:cubicBezTo>
                    <a:pt x="1288" y="2134"/>
                    <a:pt x="1156" y="2068"/>
                    <a:pt x="1068" y="2002"/>
                  </a:cubicBezTo>
                  <a:cubicBezTo>
                    <a:pt x="980" y="1925"/>
                    <a:pt x="936" y="1837"/>
                    <a:pt x="936" y="1738"/>
                  </a:cubicBezTo>
                  <a:cubicBezTo>
                    <a:pt x="936" y="1639"/>
                    <a:pt x="969" y="1562"/>
                    <a:pt x="1024" y="1485"/>
                  </a:cubicBezTo>
                  <a:cubicBezTo>
                    <a:pt x="1090" y="1408"/>
                    <a:pt x="1178" y="1353"/>
                    <a:pt x="1277" y="1309"/>
                  </a:cubicBezTo>
                  <a:cubicBezTo>
                    <a:pt x="1387" y="1265"/>
                    <a:pt x="1508" y="1254"/>
                    <a:pt x="1640" y="1254"/>
                  </a:cubicBezTo>
                  <a:cubicBezTo>
                    <a:pt x="1771" y="1254"/>
                    <a:pt x="1892" y="1287"/>
                    <a:pt x="2002" y="1342"/>
                  </a:cubicBezTo>
                  <a:cubicBezTo>
                    <a:pt x="2123" y="1397"/>
                    <a:pt x="2211" y="1474"/>
                    <a:pt x="2288" y="1562"/>
                  </a:cubicBezTo>
                  <a:cubicBezTo>
                    <a:pt x="2321" y="1606"/>
                    <a:pt x="2343" y="1650"/>
                    <a:pt x="2365" y="1694"/>
                  </a:cubicBezTo>
                  <a:cubicBezTo>
                    <a:pt x="2431" y="1804"/>
                    <a:pt x="2552" y="1881"/>
                    <a:pt x="2684" y="1859"/>
                  </a:cubicBezTo>
                  <a:lnTo>
                    <a:pt x="2937" y="1815"/>
                  </a:lnTo>
                  <a:cubicBezTo>
                    <a:pt x="3124" y="1771"/>
                    <a:pt x="3234" y="1573"/>
                    <a:pt x="3146" y="1397"/>
                  </a:cubicBezTo>
                  <a:cubicBezTo>
                    <a:pt x="3091" y="1276"/>
                    <a:pt x="3025" y="1177"/>
                    <a:pt x="2948" y="1078"/>
                  </a:cubicBezTo>
                  <a:cubicBezTo>
                    <a:pt x="2805" y="891"/>
                    <a:pt x="2618" y="759"/>
                    <a:pt x="2398" y="660"/>
                  </a:cubicBezTo>
                  <a:cubicBezTo>
                    <a:pt x="2365" y="638"/>
                    <a:pt x="2321" y="616"/>
                    <a:pt x="2277" y="605"/>
                  </a:cubicBezTo>
                  <a:cubicBezTo>
                    <a:pt x="2156" y="572"/>
                    <a:pt x="2079" y="451"/>
                    <a:pt x="2079" y="330"/>
                  </a:cubicBezTo>
                  <a:lnTo>
                    <a:pt x="2079" y="297"/>
                  </a:lnTo>
                  <a:cubicBezTo>
                    <a:pt x="2079" y="132"/>
                    <a:pt x="1947" y="0"/>
                    <a:pt x="1782" y="0"/>
                  </a:cubicBezTo>
                  <a:lnTo>
                    <a:pt x="1563" y="0"/>
                  </a:lnTo>
                  <a:cubicBezTo>
                    <a:pt x="1398" y="0"/>
                    <a:pt x="1266" y="132"/>
                    <a:pt x="1266" y="297"/>
                  </a:cubicBezTo>
                  <a:lnTo>
                    <a:pt x="1266" y="297"/>
                  </a:lnTo>
                  <a:cubicBezTo>
                    <a:pt x="1266" y="429"/>
                    <a:pt x="1189" y="550"/>
                    <a:pt x="1057" y="583"/>
                  </a:cubicBezTo>
                  <a:cubicBezTo>
                    <a:pt x="980" y="605"/>
                    <a:pt x="914" y="627"/>
                    <a:pt x="848" y="660"/>
                  </a:cubicBezTo>
                  <a:cubicBezTo>
                    <a:pt x="617" y="759"/>
                    <a:pt x="452" y="902"/>
                    <a:pt x="320" y="1100"/>
                  </a:cubicBezTo>
                  <a:cubicBezTo>
                    <a:pt x="199" y="1287"/>
                    <a:pt x="133" y="1518"/>
                    <a:pt x="133" y="1771"/>
                  </a:cubicBezTo>
                  <a:cubicBezTo>
                    <a:pt x="133" y="2332"/>
                    <a:pt x="441" y="2695"/>
                    <a:pt x="1046" y="2882"/>
                  </a:cubicBezTo>
                  <a:lnTo>
                    <a:pt x="2101" y="3211"/>
                  </a:lnTo>
                  <a:cubicBezTo>
                    <a:pt x="2244" y="3255"/>
                    <a:pt x="2343" y="3310"/>
                    <a:pt x="2409" y="3376"/>
                  </a:cubicBezTo>
                  <a:cubicBezTo>
                    <a:pt x="2475" y="3442"/>
                    <a:pt x="2497" y="3530"/>
                    <a:pt x="2497" y="3629"/>
                  </a:cubicBezTo>
                  <a:cubicBezTo>
                    <a:pt x="2497" y="3783"/>
                    <a:pt x="2431" y="3915"/>
                    <a:pt x="2277" y="4025"/>
                  </a:cubicBezTo>
                  <a:cubicBezTo>
                    <a:pt x="2134" y="4124"/>
                    <a:pt x="1947" y="4179"/>
                    <a:pt x="1728" y="4179"/>
                  </a:cubicBezTo>
                  <a:cubicBezTo>
                    <a:pt x="1486" y="4179"/>
                    <a:pt x="1288" y="4113"/>
                    <a:pt x="1112" y="3970"/>
                  </a:cubicBezTo>
                  <a:cubicBezTo>
                    <a:pt x="1002" y="3882"/>
                    <a:pt x="914" y="3761"/>
                    <a:pt x="848" y="3629"/>
                  </a:cubicBezTo>
                  <a:cubicBezTo>
                    <a:pt x="793" y="3508"/>
                    <a:pt x="661" y="3431"/>
                    <a:pt x="540" y="3453"/>
                  </a:cubicBezTo>
                  <a:lnTo>
                    <a:pt x="287" y="3486"/>
                  </a:lnTo>
                  <a:cubicBezTo>
                    <a:pt x="111" y="3519"/>
                    <a:pt x="1" y="3706"/>
                    <a:pt x="56" y="3882"/>
                  </a:cubicBezTo>
                  <a:cubicBezTo>
                    <a:pt x="111" y="4025"/>
                    <a:pt x="177" y="4157"/>
                    <a:pt x="265" y="4278"/>
                  </a:cubicBezTo>
                  <a:cubicBezTo>
                    <a:pt x="419" y="4487"/>
                    <a:pt x="617" y="4641"/>
                    <a:pt x="859" y="4762"/>
                  </a:cubicBezTo>
                  <a:cubicBezTo>
                    <a:pt x="925" y="4784"/>
                    <a:pt x="991" y="4817"/>
                    <a:pt x="1057" y="4839"/>
                  </a:cubicBezTo>
                  <a:cubicBezTo>
                    <a:pt x="1178" y="4872"/>
                    <a:pt x="1266" y="4982"/>
                    <a:pt x="1266" y="5114"/>
                  </a:cubicBezTo>
                  <a:lnTo>
                    <a:pt x="1266" y="5136"/>
                  </a:lnTo>
                  <a:cubicBezTo>
                    <a:pt x="1266" y="5301"/>
                    <a:pt x="1398" y="5433"/>
                    <a:pt x="1563" y="5433"/>
                  </a:cubicBezTo>
                  <a:lnTo>
                    <a:pt x="1782" y="5433"/>
                  </a:lnTo>
                  <a:cubicBezTo>
                    <a:pt x="1947" y="5433"/>
                    <a:pt x="2079" y="5301"/>
                    <a:pt x="2079" y="5136"/>
                  </a:cubicBezTo>
                  <a:lnTo>
                    <a:pt x="2079" y="5125"/>
                  </a:lnTo>
                  <a:cubicBezTo>
                    <a:pt x="2079" y="4993"/>
                    <a:pt x="2156" y="4883"/>
                    <a:pt x="2288" y="4839"/>
                  </a:cubicBezTo>
                  <a:cubicBezTo>
                    <a:pt x="2365" y="4817"/>
                    <a:pt x="2453" y="4795"/>
                    <a:pt x="2530" y="4751"/>
                  </a:cubicBezTo>
                  <a:cubicBezTo>
                    <a:pt x="2772" y="4641"/>
                    <a:pt x="2959" y="4487"/>
                    <a:pt x="3102" y="4278"/>
                  </a:cubicBezTo>
                  <a:cubicBezTo>
                    <a:pt x="3234" y="4080"/>
                    <a:pt x="3300" y="3838"/>
                    <a:pt x="3300" y="3574"/>
                  </a:cubicBezTo>
                  <a:cubicBezTo>
                    <a:pt x="3300" y="3266"/>
                    <a:pt x="3223" y="3025"/>
                    <a:pt x="3058" y="28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2"/>
            <p:cNvSpPr/>
            <p:nvPr/>
          </p:nvSpPr>
          <p:spPr>
            <a:xfrm>
              <a:off x="3415416" y="1526341"/>
              <a:ext cx="30683" cy="182965"/>
            </a:xfrm>
            <a:custGeom>
              <a:avLst/>
              <a:gdLst/>
              <a:ahLst/>
              <a:cxnLst/>
              <a:rect l="l" t="t" r="r" b="b"/>
              <a:pathLst>
                <a:path w="518" h="3089" extrusionOk="0">
                  <a:moveTo>
                    <a:pt x="113" y="1"/>
                  </a:moveTo>
                  <a:cubicBezTo>
                    <a:pt x="101" y="1"/>
                    <a:pt x="89" y="3"/>
                    <a:pt x="78" y="9"/>
                  </a:cubicBezTo>
                  <a:cubicBezTo>
                    <a:pt x="23" y="31"/>
                    <a:pt x="1" y="97"/>
                    <a:pt x="23" y="141"/>
                  </a:cubicBezTo>
                  <a:cubicBezTo>
                    <a:pt x="221" y="592"/>
                    <a:pt x="320" y="1054"/>
                    <a:pt x="320" y="1549"/>
                  </a:cubicBezTo>
                  <a:cubicBezTo>
                    <a:pt x="320" y="2032"/>
                    <a:pt x="221" y="2505"/>
                    <a:pt x="23" y="2956"/>
                  </a:cubicBezTo>
                  <a:cubicBezTo>
                    <a:pt x="1" y="3000"/>
                    <a:pt x="23" y="3066"/>
                    <a:pt x="78" y="3088"/>
                  </a:cubicBezTo>
                  <a:lnTo>
                    <a:pt x="111" y="3088"/>
                  </a:lnTo>
                  <a:cubicBezTo>
                    <a:pt x="155" y="3088"/>
                    <a:pt x="188" y="3066"/>
                    <a:pt x="210" y="3033"/>
                  </a:cubicBezTo>
                  <a:cubicBezTo>
                    <a:pt x="419" y="2560"/>
                    <a:pt x="518" y="2065"/>
                    <a:pt x="518" y="1549"/>
                  </a:cubicBezTo>
                  <a:cubicBezTo>
                    <a:pt x="518" y="1032"/>
                    <a:pt x="419" y="537"/>
                    <a:pt x="210" y="64"/>
                  </a:cubicBezTo>
                  <a:cubicBezTo>
                    <a:pt x="185" y="23"/>
                    <a:pt x="149" y="1"/>
                    <a:pt x="113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2"/>
            <p:cNvSpPr/>
            <p:nvPr/>
          </p:nvSpPr>
          <p:spPr>
            <a:xfrm>
              <a:off x="3013523" y="1526341"/>
              <a:ext cx="30683" cy="182965"/>
            </a:xfrm>
            <a:custGeom>
              <a:avLst/>
              <a:gdLst/>
              <a:ahLst/>
              <a:cxnLst/>
              <a:rect l="l" t="t" r="r" b="b"/>
              <a:pathLst>
                <a:path w="518" h="3089" extrusionOk="0">
                  <a:moveTo>
                    <a:pt x="409" y="1"/>
                  </a:moveTo>
                  <a:cubicBezTo>
                    <a:pt x="370" y="1"/>
                    <a:pt x="336" y="23"/>
                    <a:pt x="319" y="64"/>
                  </a:cubicBezTo>
                  <a:cubicBezTo>
                    <a:pt x="110" y="537"/>
                    <a:pt x="0" y="1032"/>
                    <a:pt x="0" y="1549"/>
                  </a:cubicBezTo>
                  <a:cubicBezTo>
                    <a:pt x="0" y="2065"/>
                    <a:pt x="110" y="2560"/>
                    <a:pt x="319" y="3033"/>
                  </a:cubicBezTo>
                  <a:cubicBezTo>
                    <a:pt x="330" y="3066"/>
                    <a:pt x="363" y="3088"/>
                    <a:pt x="407" y="3088"/>
                  </a:cubicBezTo>
                  <a:lnTo>
                    <a:pt x="451" y="3088"/>
                  </a:lnTo>
                  <a:cubicBezTo>
                    <a:pt x="495" y="3055"/>
                    <a:pt x="517" y="3000"/>
                    <a:pt x="495" y="2956"/>
                  </a:cubicBezTo>
                  <a:cubicBezTo>
                    <a:pt x="297" y="2505"/>
                    <a:pt x="198" y="2032"/>
                    <a:pt x="198" y="1549"/>
                  </a:cubicBezTo>
                  <a:cubicBezTo>
                    <a:pt x="198" y="1054"/>
                    <a:pt x="297" y="592"/>
                    <a:pt x="495" y="141"/>
                  </a:cubicBezTo>
                  <a:cubicBezTo>
                    <a:pt x="517" y="97"/>
                    <a:pt x="495" y="31"/>
                    <a:pt x="451" y="9"/>
                  </a:cubicBezTo>
                  <a:cubicBezTo>
                    <a:pt x="437" y="3"/>
                    <a:pt x="423" y="1"/>
                    <a:pt x="40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72"/>
          <p:cNvGrpSpPr/>
          <p:nvPr/>
        </p:nvGrpSpPr>
        <p:grpSpPr>
          <a:xfrm rot="-667158">
            <a:off x="1782137" y="1557433"/>
            <a:ext cx="365741" cy="365710"/>
            <a:chOff x="2964656" y="1352909"/>
            <a:chExt cx="530331" cy="530286"/>
          </a:xfrm>
        </p:grpSpPr>
        <p:sp>
          <p:nvSpPr>
            <p:cNvPr id="2625" name="Google Shape;2625;p72"/>
            <p:cNvSpPr/>
            <p:nvPr/>
          </p:nvSpPr>
          <p:spPr>
            <a:xfrm>
              <a:off x="2964656" y="1352909"/>
              <a:ext cx="530331" cy="530286"/>
            </a:xfrm>
            <a:custGeom>
              <a:avLst/>
              <a:gdLst/>
              <a:ahLst/>
              <a:cxnLst/>
              <a:rect l="l" t="t" r="r" b="b"/>
              <a:pathLst>
                <a:path w="8953" h="8953" extrusionOk="0">
                  <a:moveTo>
                    <a:pt x="4477" y="1"/>
                  </a:moveTo>
                  <a:cubicBezTo>
                    <a:pt x="2002" y="1"/>
                    <a:pt x="1" y="2002"/>
                    <a:pt x="1" y="4477"/>
                  </a:cubicBezTo>
                  <a:cubicBezTo>
                    <a:pt x="1" y="6951"/>
                    <a:pt x="2002" y="8952"/>
                    <a:pt x="4477" y="8952"/>
                  </a:cubicBezTo>
                  <a:cubicBezTo>
                    <a:pt x="6951" y="8952"/>
                    <a:pt x="8952" y="6951"/>
                    <a:pt x="8952" y="4477"/>
                  </a:cubicBezTo>
                  <a:cubicBezTo>
                    <a:pt x="8952" y="2002"/>
                    <a:pt x="6951" y="1"/>
                    <a:pt x="4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2964656" y="1352909"/>
              <a:ext cx="530331" cy="530286"/>
            </a:xfrm>
            <a:custGeom>
              <a:avLst/>
              <a:gdLst/>
              <a:ahLst/>
              <a:cxnLst/>
              <a:rect l="l" t="t" r="r" b="b"/>
              <a:pathLst>
                <a:path w="8953" h="8953" extrusionOk="0">
                  <a:moveTo>
                    <a:pt x="4477" y="1"/>
                  </a:moveTo>
                  <a:cubicBezTo>
                    <a:pt x="2002" y="1"/>
                    <a:pt x="1" y="2002"/>
                    <a:pt x="1" y="4477"/>
                  </a:cubicBezTo>
                  <a:cubicBezTo>
                    <a:pt x="1" y="6951"/>
                    <a:pt x="2002" y="8952"/>
                    <a:pt x="4477" y="8952"/>
                  </a:cubicBezTo>
                  <a:cubicBezTo>
                    <a:pt x="6951" y="8952"/>
                    <a:pt x="8952" y="6951"/>
                    <a:pt x="8952" y="4477"/>
                  </a:cubicBezTo>
                  <a:cubicBezTo>
                    <a:pt x="8952" y="2002"/>
                    <a:pt x="6951" y="1"/>
                    <a:pt x="4477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2"/>
            <p:cNvSpPr/>
            <p:nvPr/>
          </p:nvSpPr>
          <p:spPr>
            <a:xfrm>
              <a:off x="2993976" y="1382229"/>
              <a:ext cx="471688" cy="471648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82" y="1"/>
                  </a:moveTo>
                  <a:cubicBezTo>
                    <a:pt x="1782" y="1"/>
                    <a:pt x="1" y="1782"/>
                    <a:pt x="1" y="3982"/>
                  </a:cubicBezTo>
                  <a:cubicBezTo>
                    <a:pt x="1" y="6181"/>
                    <a:pt x="1782" y="7963"/>
                    <a:pt x="3982" y="7963"/>
                  </a:cubicBezTo>
                  <a:cubicBezTo>
                    <a:pt x="6181" y="7963"/>
                    <a:pt x="7963" y="6181"/>
                    <a:pt x="7963" y="3982"/>
                  </a:cubicBezTo>
                  <a:cubicBezTo>
                    <a:pt x="7963" y="1782"/>
                    <a:pt x="6181" y="1"/>
                    <a:pt x="3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2"/>
            <p:cNvSpPr/>
            <p:nvPr/>
          </p:nvSpPr>
          <p:spPr>
            <a:xfrm>
              <a:off x="3060435" y="1382229"/>
              <a:ext cx="338765" cy="88430"/>
            </a:xfrm>
            <a:custGeom>
              <a:avLst/>
              <a:gdLst/>
              <a:ahLst/>
              <a:cxnLst/>
              <a:rect l="l" t="t" r="r" b="b"/>
              <a:pathLst>
                <a:path w="5719" h="1493" extrusionOk="0">
                  <a:moveTo>
                    <a:pt x="2860" y="1"/>
                  </a:moveTo>
                  <a:cubicBezTo>
                    <a:pt x="1782" y="1"/>
                    <a:pt x="792" y="441"/>
                    <a:pt x="77" y="1133"/>
                  </a:cubicBezTo>
                  <a:cubicBezTo>
                    <a:pt x="0" y="1221"/>
                    <a:pt x="0" y="1342"/>
                    <a:pt x="66" y="1430"/>
                  </a:cubicBezTo>
                  <a:cubicBezTo>
                    <a:pt x="112" y="1470"/>
                    <a:pt x="169" y="1492"/>
                    <a:pt x="224" y="1492"/>
                  </a:cubicBezTo>
                  <a:cubicBezTo>
                    <a:pt x="276" y="1492"/>
                    <a:pt x="326" y="1473"/>
                    <a:pt x="363" y="1430"/>
                  </a:cubicBezTo>
                  <a:cubicBezTo>
                    <a:pt x="1012" y="803"/>
                    <a:pt x="1892" y="408"/>
                    <a:pt x="2860" y="408"/>
                  </a:cubicBezTo>
                  <a:cubicBezTo>
                    <a:pt x="3827" y="408"/>
                    <a:pt x="4707" y="803"/>
                    <a:pt x="5356" y="1430"/>
                  </a:cubicBezTo>
                  <a:cubicBezTo>
                    <a:pt x="5393" y="1473"/>
                    <a:pt x="5446" y="1492"/>
                    <a:pt x="5499" y="1492"/>
                  </a:cubicBezTo>
                  <a:cubicBezTo>
                    <a:pt x="5556" y="1492"/>
                    <a:pt x="5613" y="1470"/>
                    <a:pt x="5653" y="1430"/>
                  </a:cubicBezTo>
                  <a:cubicBezTo>
                    <a:pt x="5719" y="1342"/>
                    <a:pt x="5719" y="1221"/>
                    <a:pt x="5642" y="1133"/>
                  </a:cubicBezTo>
                  <a:cubicBezTo>
                    <a:pt x="4927" y="441"/>
                    <a:pt x="3948" y="1"/>
                    <a:pt x="2860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2"/>
            <p:cNvSpPr/>
            <p:nvPr/>
          </p:nvSpPr>
          <p:spPr>
            <a:xfrm>
              <a:off x="3033069" y="1716417"/>
              <a:ext cx="393498" cy="127048"/>
            </a:xfrm>
            <a:custGeom>
              <a:avLst/>
              <a:gdLst/>
              <a:ahLst/>
              <a:cxnLst/>
              <a:rect l="l" t="t" r="r" b="b"/>
              <a:pathLst>
                <a:path w="6643" h="2145" extrusionOk="0">
                  <a:moveTo>
                    <a:pt x="231" y="0"/>
                  </a:moveTo>
                  <a:lnTo>
                    <a:pt x="231" y="11"/>
                  </a:lnTo>
                  <a:cubicBezTo>
                    <a:pt x="187" y="11"/>
                    <a:pt x="154" y="11"/>
                    <a:pt x="121" y="33"/>
                  </a:cubicBezTo>
                  <a:cubicBezTo>
                    <a:pt x="33" y="88"/>
                    <a:pt x="0" y="209"/>
                    <a:pt x="55" y="297"/>
                  </a:cubicBezTo>
                  <a:cubicBezTo>
                    <a:pt x="759" y="1452"/>
                    <a:pt x="1969" y="2145"/>
                    <a:pt x="3322" y="2145"/>
                  </a:cubicBezTo>
                  <a:cubicBezTo>
                    <a:pt x="4674" y="2145"/>
                    <a:pt x="5884" y="1452"/>
                    <a:pt x="6588" y="297"/>
                  </a:cubicBezTo>
                  <a:cubicBezTo>
                    <a:pt x="6643" y="209"/>
                    <a:pt x="6610" y="88"/>
                    <a:pt x="6522" y="33"/>
                  </a:cubicBezTo>
                  <a:cubicBezTo>
                    <a:pt x="6489" y="15"/>
                    <a:pt x="6453" y="6"/>
                    <a:pt x="6419" y="6"/>
                  </a:cubicBezTo>
                  <a:cubicBezTo>
                    <a:pt x="6349" y="6"/>
                    <a:pt x="6283" y="41"/>
                    <a:pt x="6247" y="99"/>
                  </a:cubicBezTo>
                  <a:cubicBezTo>
                    <a:pt x="5631" y="1133"/>
                    <a:pt x="4531" y="1760"/>
                    <a:pt x="3322" y="1760"/>
                  </a:cubicBezTo>
                  <a:cubicBezTo>
                    <a:pt x="2112" y="1760"/>
                    <a:pt x="1012" y="1133"/>
                    <a:pt x="396" y="99"/>
                  </a:cubicBezTo>
                  <a:cubicBezTo>
                    <a:pt x="352" y="33"/>
                    <a:pt x="297" y="0"/>
                    <a:pt x="231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2"/>
            <p:cNvSpPr/>
            <p:nvPr/>
          </p:nvSpPr>
          <p:spPr>
            <a:xfrm>
              <a:off x="3132699" y="1464976"/>
              <a:ext cx="195535" cy="321145"/>
            </a:xfrm>
            <a:custGeom>
              <a:avLst/>
              <a:gdLst/>
              <a:ahLst/>
              <a:cxnLst/>
              <a:rect l="l" t="t" r="r" b="b"/>
              <a:pathLst>
                <a:path w="3301" h="5422" extrusionOk="0">
                  <a:moveTo>
                    <a:pt x="1563" y="0"/>
                  </a:moveTo>
                  <a:cubicBezTo>
                    <a:pt x="1398" y="0"/>
                    <a:pt x="1266" y="121"/>
                    <a:pt x="1266" y="286"/>
                  </a:cubicBezTo>
                  <a:lnTo>
                    <a:pt x="1266" y="297"/>
                  </a:lnTo>
                  <a:cubicBezTo>
                    <a:pt x="1266" y="418"/>
                    <a:pt x="1189" y="539"/>
                    <a:pt x="1057" y="572"/>
                  </a:cubicBezTo>
                  <a:cubicBezTo>
                    <a:pt x="980" y="594"/>
                    <a:pt x="914" y="616"/>
                    <a:pt x="848" y="649"/>
                  </a:cubicBezTo>
                  <a:cubicBezTo>
                    <a:pt x="617" y="748"/>
                    <a:pt x="452" y="902"/>
                    <a:pt x="320" y="1089"/>
                  </a:cubicBezTo>
                  <a:cubicBezTo>
                    <a:pt x="199" y="1276"/>
                    <a:pt x="133" y="1507"/>
                    <a:pt x="133" y="1771"/>
                  </a:cubicBezTo>
                  <a:cubicBezTo>
                    <a:pt x="133" y="2321"/>
                    <a:pt x="441" y="2684"/>
                    <a:pt x="1046" y="2882"/>
                  </a:cubicBezTo>
                  <a:lnTo>
                    <a:pt x="2101" y="3200"/>
                  </a:lnTo>
                  <a:cubicBezTo>
                    <a:pt x="2244" y="3244"/>
                    <a:pt x="2343" y="3299"/>
                    <a:pt x="2409" y="3365"/>
                  </a:cubicBezTo>
                  <a:cubicBezTo>
                    <a:pt x="2475" y="3431"/>
                    <a:pt x="2497" y="3519"/>
                    <a:pt x="2497" y="3629"/>
                  </a:cubicBezTo>
                  <a:cubicBezTo>
                    <a:pt x="2497" y="3783"/>
                    <a:pt x="2431" y="3904"/>
                    <a:pt x="2277" y="4014"/>
                  </a:cubicBezTo>
                  <a:cubicBezTo>
                    <a:pt x="2134" y="4113"/>
                    <a:pt x="1947" y="4168"/>
                    <a:pt x="1728" y="4168"/>
                  </a:cubicBezTo>
                  <a:cubicBezTo>
                    <a:pt x="1486" y="4168"/>
                    <a:pt x="1288" y="4102"/>
                    <a:pt x="1112" y="3959"/>
                  </a:cubicBezTo>
                  <a:cubicBezTo>
                    <a:pt x="1002" y="3871"/>
                    <a:pt x="914" y="3750"/>
                    <a:pt x="848" y="3618"/>
                  </a:cubicBezTo>
                  <a:cubicBezTo>
                    <a:pt x="799" y="3511"/>
                    <a:pt x="690" y="3439"/>
                    <a:pt x="582" y="3439"/>
                  </a:cubicBezTo>
                  <a:cubicBezTo>
                    <a:pt x="568" y="3439"/>
                    <a:pt x="554" y="3440"/>
                    <a:pt x="540" y="3442"/>
                  </a:cubicBezTo>
                  <a:lnTo>
                    <a:pt x="287" y="3486"/>
                  </a:lnTo>
                  <a:cubicBezTo>
                    <a:pt x="111" y="3508"/>
                    <a:pt x="1" y="3695"/>
                    <a:pt x="56" y="3871"/>
                  </a:cubicBezTo>
                  <a:cubicBezTo>
                    <a:pt x="111" y="4014"/>
                    <a:pt x="177" y="4146"/>
                    <a:pt x="265" y="4267"/>
                  </a:cubicBezTo>
                  <a:cubicBezTo>
                    <a:pt x="419" y="4476"/>
                    <a:pt x="617" y="4641"/>
                    <a:pt x="859" y="4751"/>
                  </a:cubicBezTo>
                  <a:cubicBezTo>
                    <a:pt x="925" y="4784"/>
                    <a:pt x="991" y="4806"/>
                    <a:pt x="1057" y="4828"/>
                  </a:cubicBezTo>
                  <a:cubicBezTo>
                    <a:pt x="1178" y="4861"/>
                    <a:pt x="1266" y="4982"/>
                    <a:pt x="1266" y="5103"/>
                  </a:cubicBezTo>
                  <a:lnTo>
                    <a:pt x="1266" y="5125"/>
                  </a:lnTo>
                  <a:cubicBezTo>
                    <a:pt x="1266" y="5290"/>
                    <a:pt x="1398" y="5422"/>
                    <a:pt x="1563" y="5422"/>
                  </a:cubicBezTo>
                  <a:lnTo>
                    <a:pt x="1782" y="5422"/>
                  </a:lnTo>
                  <a:cubicBezTo>
                    <a:pt x="1947" y="5422"/>
                    <a:pt x="2079" y="5290"/>
                    <a:pt x="2079" y="5125"/>
                  </a:cubicBezTo>
                  <a:lnTo>
                    <a:pt x="2079" y="5114"/>
                  </a:lnTo>
                  <a:cubicBezTo>
                    <a:pt x="2079" y="4982"/>
                    <a:pt x="2156" y="4872"/>
                    <a:pt x="2288" y="4839"/>
                  </a:cubicBezTo>
                  <a:cubicBezTo>
                    <a:pt x="2365" y="4806"/>
                    <a:pt x="2453" y="4784"/>
                    <a:pt x="2530" y="4751"/>
                  </a:cubicBezTo>
                  <a:cubicBezTo>
                    <a:pt x="2772" y="4630"/>
                    <a:pt x="2959" y="4476"/>
                    <a:pt x="3102" y="4267"/>
                  </a:cubicBezTo>
                  <a:cubicBezTo>
                    <a:pt x="3234" y="4069"/>
                    <a:pt x="3300" y="3827"/>
                    <a:pt x="3300" y="3563"/>
                  </a:cubicBezTo>
                  <a:cubicBezTo>
                    <a:pt x="3300" y="3255"/>
                    <a:pt x="3223" y="3014"/>
                    <a:pt x="3058" y="2827"/>
                  </a:cubicBezTo>
                  <a:lnTo>
                    <a:pt x="3047" y="2838"/>
                  </a:lnTo>
                  <a:cubicBezTo>
                    <a:pt x="2882" y="2651"/>
                    <a:pt x="2607" y="2497"/>
                    <a:pt x="2233" y="2398"/>
                  </a:cubicBezTo>
                  <a:lnTo>
                    <a:pt x="1486" y="2178"/>
                  </a:lnTo>
                  <a:cubicBezTo>
                    <a:pt x="1288" y="2123"/>
                    <a:pt x="1156" y="2068"/>
                    <a:pt x="1068" y="1991"/>
                  </a:cubicBezTo>
                  <a:cubicBezTo>
                    <a:pt x="980" y="1914"/>
                    <a:pt x="936" y="1826"/>
                    <a:pt x="936" y="1727"/>
                  </a:cubicBezTo>
                  <a:cubicBezTo>
                    <a:pt x="936" y="1628"/>
                    <a:pt x="969" y="1551"/>
                    <a:pt x="1024" y="1474"/>
                  </a:cubicBezTo>
                  <a:cubicBezTo>
                    <a:pt x="1090" y="1397"/>
                    <a:pt x="1178" y="1342"/>
                    <a:pt x="1277" y="1298"/>
                  </a:cubicBezTo>
                  <a:cubicBezTo>
                    <a:pt x="1387" y="1265"/>
                    <a:pt x="1508" y="1243"/>
                    <a:pt x="1640" y="1243"/>
                  </a:cubicBezTo>
                  <a:cubicBezTo>
                    <a:pt x="1771" y="1254"/>
                    <a:pt x="1892" y="1276"/>
                    <a:pt x="2002" y="1331"/>
                  </a:cubicBezTo>
                  <a:cubicBezTo>
                    <a:pt x="2123" y="1386"/>
                    <a:pt x="2211" y="1463"/>
                    <a:pt x="2288" y="1562"/>
                  </a:cubicBezTo>
                  <a:cubicBezTo>
                    <a:pt x="2321" y="1595"/>
                    <a:pt x="2343" y="1639"/>
                    <a:pt x="2365" y="1683"/>
                  </a:cubicBezTo>
                  <a:cubicBezTo>
                    <a:pt x="2423" y="1788"/>
                    <a:pt x="2522" y="1852"/>
                    <a:pt x="2634" y="1852"/>
                  </a:cubicBezTo>
                  <a:cubicBezTo>
                    <a:pt x="2651" y="1852"/>
                    <a:pt x="2667" y="1851"/>
                    <a:pt x="2684" y="1848"/>
                  </a:cubicBezTo>
                  <a:lnTo>
                    <a:pt x="2937" y="1804"/>
                  </a:lnTo>
                  <a:cubicBezTo>
                    <a:pt x="3124" y="1771"/>
                    <a:pt x="3234" y="1562"/>
                    <a:pt x="3146" y="1386"/>
                  </a:cubicBezTo>
                  <a:cubicBezTo>
                    <a:pt x="3091" y="1265"/>
                    <a:pt x="3025" y="1166"/>
                    <a:pt x="2948" y="1067"/>
                  </a:cubicBezTo>
                  <a:cubicBezTo>
                    <a:pt x="2805" y="891"/>
                    <a:pt x="2618" y="748"/>
                    <a:pt x="2398" y="649"/>
                  </a:cubicBezTo>
                  <a:cubicBezTo>
                    <a:pt x="2365" y="627"/>
                    <a:pt x="2321" y="616"/>
                    <a:pt x="2277" y="594"/>
                  </a:cubicBezTo>
                  <a:cubicBezTo>
                    <a:pt x="2156" y="561"/>
                    <a:pt x="2079" y="451"/>
                    <a:pt x="2079" y="319"/>
                  </a:cubicBezTo>
                  <a:lnTo>
                    <a:pt x="2079" y="286"/>
                  </a:lnTo>
                  <a:cubicBezTo>
                    <a:pt x="2079" y="121"/>
                    <a:pt x="1947" y="0"/>
                    <a:pt x="1782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2"/>
            <p:cNvSpPr/>
            <p:nvPr/>
          </p:nvSpPr>
          <p:spPr>
            <a:xfrm>
              <a:off x="3132699" y="1457158"/>
              <a:ext cx="195535" cy="321797"/>
            </a:xfrm>
            <a:custGeom>
              <a:avLst/>
              <a:gdLst/>
              <a:ahLst/>
              <a:cxnLst/>
              <a:rect l="l" t="t" r="r" b="b"/>
              <a:pathLst>
                <a:path w="3301" h="5433" extrusionOk="0">
                  <a:moveTo>
                    <a:pt x="3047" y="2838"/>
                  </a:moveTo>
                  <a:cubicBezTo>
                    <a:pt x="2882" y="2651"/>
                    <a:pt x="2607" y="2508"/>
                    <a:pt x="2233" y="2398"/>
                  </a:cubicBezTo>
                  <a:lnTo>
                    <a:pt x="1486" y="2189"/>
                  </a:lnTo>
                  <a:cubicBezTo>
                    <a:pt x="1288" y="2134"/>
                    <a:pt x="1156" y="2068"/>
                    <a:pt x="1068" y="2002"/>
                  </a:cubicBezTo>
                  <a:cubicBezTo>
                    <a:pt x="980" y="1925"/>
                    <a:pt x="936" y="1837"/>
                    <a:pt x="936" y="1738"/>
                  </a:cubicBezTo>
                  <a:cubicBezTo>
                    <a:pt x="936" y="1639"/>
                    <a:pt x="969" y="1562"/>
                    <a:pt x="1024" y="1485"/>
                  </a:cubicBezTo>
                  <a:cubicBezTo>
                    <a:pt x="1090" y="1408"/>
                    <a:pt x="1178" y="1353"/>
                    <a:pt x="1277" y="1309"/>
                  </a:cubicBezTo>
                  <a:cubicBezTo>
                    <a:pt x="1387" y="1265"/>
                    <a:pt x="1508" y="1254"/>
                    <a:pt x="1640" y="1254"/>
                  </a:cubicBezTo>
                  <a:cubicBezTo>
                    <a:pt x="1771" y="1254"/>
                    <a:pt x="1892" y="1287"/>
                    <a:pt x="2002" y="1342"/>
                  </a:cubicBezTo>
                  <a:cubicBezTo>
                    <a:pt x="2123" y="1397"/>
                    <a:pt x="2211" y="1474"/>
                    <a:pt x="2288" y="1562"/>
                  </a:cubicBezTo>
                  <a:cubicBezTo>
                    <a:pt x="2321" y="1606"/>
                    <a:pt x="2343" y="1650"/>
                    <a:pt x="2365" y="1694"/>
                  </a:cubicBezTo>
                  <a:cubicBezTo>
                    <a:pt x="2431" y="1804"/>
                    <a:pt x="2552" y="1881"/>
                    <a:pt x="2684" y="1859"/>
                  </a:cubicBezTo>
                  <a:lnTo>
                    <a:pt x="2937" y="1815"/>
                  </a:lnTo>
                  <a:cubicBezTo>
                    <a:pt x="3124" y="1771"/>
                    <a:pt x="3234" y="1573"/>
                    <a:pt x="3146" y="1397"/>
                  </a:cubicBezTo>
                  <a:cubicBezTo>
                    <a:pt x="3091" y="1276"/>
                    <a:pt x="3025" y="1177"/>
                    <a:pt x="2948" y="1078"/>
                  </a:cubicBezTo>
                  <a:cubicBezTo>
                    <a:pt x="2805" y="891"/>
                    <a:pt x="2618" y="759"/>
                    <a:pt x="2398" y="660"/>
                  </a:cubicBezTo>
                  <a:cubicBezTo>
                    <a:pt x="2365" y="638"/>
                    <a:pt x="2321" y="616"/>
                    <a:pt x="2277" y="605"/>
                  </a:cubicBezTo>
                  <a:cubicBezTo>
                    <a:pt x="2156" y="572"/>
                    <a:pt x="2079" y="451"/>
                    <a:pt x="2079" y="330"/>
                  </a:cubicBezTo>
                  <a:lnTo>
                    <a:pt x="2079" y="297"/>
                  </a:lnTo>
                  <a:cubicBezTo>
                    <a:pt x="2079" y="132"/>
                    <a:pt x="1947" y="0"/>
                    <a:pt x="1782" y="0"/>
                  </a:cubicBezTo>
                  <a:lnTo>
                    <a:pt x="1563" y="0"/>
                  </a:lnTo>
                  <a:cubicBezTo>
                    <a:pt x="1398" y="0"/>
                    <a:pt x="1266" y="132"/>
                    <a:pt x="1266" y="297"/>
                  </a:cubicBezTo>
                  <a:lnTo>
                    <a:pt x="1266" y="297"/>
                  </a:lnTo>
                  <a:cubicBezTo>
                    <a:pt x="1266" y="429"/>
                    <a:pt x="1189" y="550"/>
                    <a:pt x="1057" y="583"/>
                  </a:cubicBezTo>
                  <a:cubicBezTo>
                    <a:pt x="980" y="605"/>
                    <a:pt x="914" y="627"/>
                    <a:pt x="848" y="660"/>
                  </a:cubicBezTo>
                  <a:cubicBezTo>
                    <a:pt x="617" y="759"/>
                    <a:pt x="452" y="902"/>
                    <a:pt x="320" y="1100"/>
                  </a:cubicBezTo>
                  <a:cubicBezTo>
                    <a:pt x="199" y="1287"/>
                    <a:pt x="133" y="1518"/>
                    <a:pt x="133" y="1771"/>
                  </a:cubicBezTo>
                  <a:cubicBezTo>
                    <a:pt x="133" y="2332"/>
                    <a:pt x="441" y="2695"/>
                    <a:pt x="1046" y="2882"/>
                  </a:cubicBezTo>
                  <a:lnTo>
                    <a:pt x="2101" y="3211"/>
                  </a:lnTo>
                  <a:cubicBezTo>
                    <a:pt x="2244" y="3255"/>
                    <a:pt x="2343" y="3310"/>
                    <a:pt x="2409" y="3376"/>
                  </a:cubicBezTo>
                  <a:cubicBezTo>
                    <a:pt x="2475" y="3442"/>
                    <a:pt x="2497" y="3530"/>
                    <a:pt x="2497" y="3629"/>
                  </a:cubicBezTo>
                  <a:cubicBezTo>
                    <a:pt x="2497" y="3783"/>
                    <a:pt x="2431" y="3915"/>
                    <a:pt x="2277" y="4025"/>
                  </a:cubicBezTo>
                  <a:cubicBezTo>
                    <a:pt x="2134" y="4124"/>
                    <a:pt x="1947" y="4179"/>
                    <a:pt x="1728" y="4179"/>
                  </a:cubicBezTo>
                  <a:cubicBezTo>
                    <a:pt x="1486" y="4179"/>
                    <a:pt x="1288" y="4113"/>
                    <a:pt x="1112" y="3970"/>
                  </a:cubicBezTo>
                  <a:cubicBezTo>
                    <a:pt x="1002" y="3882"/>
                    <a:pt x="914" y="3761"/>
                    <a:pt x="848" y="3629"/>
                  </a:cubicBezTo>
                  <a:cubicBezTo>
                    <a:pt x="793" y="3508"/>
                    <a:pt x="661" y="3431"/>
                    <a:pt x="540" y="3453"/>
                  </a:cubicBezTo>
                  <a:lnTo>
                    <a:pt x="287" y="3486"/>
                  </a:lnTo>
                  <a:cubicBezTo>
                    <a:pt x="111" y="3519"/>
                    <a:pt x="1" y="3706"/>
                    <a:pt x="56" y="3882"/>
                  </a:cubicBezTo>
                  <a:cubicBezTo>
                    <a:pt x="111" y="4025"/>
                    <a:pt x="177" y="4157"/>
                    <a:pt x="265" y="4278"/>
                  </a:cubicBezTo>
                  <a:cubicBezTo>
                    <a:pt x="419" y="4487"/>
                    <a:pt x="617" y="4641"/>
                    <a:pt x="859" y="4762"/>
                  </a:cubicBezTo>
                  <a:cubicBezTo>
                    <a:pt x="925" y="4784"/>
                    <a:pt x="991" y="4817"/>
                    <a:pt x="1057" y="4839"/>
                  </a:cubicBezTo>
                  <a:cubicBezTo>
                    <a:pt x="1178" y="4872"/>
                    <a:pt x="1266" y="4982"/>
                    <a:pt x="1266" y="5114"/>
                  </a:cubicBezTo>
                  <a:lnTo>
                    <a:pt x="1266" y="5136"/>
                  </a:lnTo>
                  <a:cubicBezTo>
                    <a:pt x="1266" y="5301"/>
                    <a:pt x="1398" y="5433"/>
                    <a:pt x="1563" y="5433"/>
                  </a:cubicBezTo>
                  <a:lnTo>
                    <a:pt x="1782" y="5433"/>
                  </a:lnTo>
                  <a:cubicBezTo>
                    <a:pt x="1947" y="5433"/>
                    <a:pt x="2079" y="5301"/>
                    <a:pt x="2079" y="5136"/>
                  </a:cubicBezTo>
                  <a:lnTo>
                    <a:pt x="2079" y="5125"/>
                  </a:lnTo>
                  <a:cubicBezTo>
                    <a:pt x="2079" y="4993"/>
                    <a:pt x="2156" y="4883"/>
                    <a:pt x="2288" y="4839"/>
                  </a:cubicBezTo>
                  <a:cubicBezTo>
                    <a:pt x="2365" y="4817"/>
                    <a:pt x="2453" y="4795"/>
                    <a:pt x="2530" y="4751"/>
                  </a:cubicBezTo>
                  <a:cubicBezTo>
                    <a:pt x="2772" y="4641"/>
                    <a:pt x="2959" y="4487"/>
                    <a:pt x="3102" y="4278"/>
                  </a:cubicBezTo>
                  <a:cubicBezTo>
                    <a:pt x="3234" y="4080"/>
                    <a:pt x="3300" y="3838"/>
                    <a:pt x="3300" y="3574"/>
                  </a:cubicBezTo>
                  <a:cubicBezTo>
                    <a:pt x="3300" y="3266"/>
                    <a:pt x="3223" y="3025"/>
                    <a:pt x="3058" y="28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2"/>
            <p:cNvSpPr/>
            <p:nvPr/>
          </p:nvSpPr>
          <p:spPr>
            <a:xfrm>
              <a:off x="3415416" y="1526341"/>
              <a:ext cx="30684" cy="182961"/>
            </a:xfrm>
            <a:custGeom>
              <a:avLst/>
              <a:gdLst/>
              <a:ahLst/>
              <a:cxnLst/>
              <a:rect l="l" t="t" r="r" b="b"/>
              <a:pathLst>
                <a:path w="518" h="3089" extrusionOk="0">
                  <a:moveTo>
                    <a:pt x="113" y="1"/>
                  </a:moveTo>
                  <a:cubicBezTo>
                    <a:pt x="101" y="1"/>
                    <a:pt x="89" y="3"/>
                    <a:pt x="78" y="9"/>
                  </a:cubicBezTo>
                  <a:cubicBezTo>
                    <a:pt x="23" y="31"/>
                    <a:pt x="1" y="97"/>
                    <a:pt x="23" y="141"/>
                  </a:cubicBezTo>
                  <a:cubicBezTo>
                    <a:pt x="221" y="592"/>
                    <a:pt x="320" y="1054"/>
                    <a:pt x="320" y="1549"/>
                  </a:cubicBezTo>
                  <a:cubicBezTo>
                    <a:pt x="320" y="2032"/>
                    <a:pt x="221" y="2505"/>
                    <a:pt x="23" y="2956"/>
                  </a:cubicBezTo>
                  <a:cubicBezTo>
                    <a:pt x="1" y="3000"/>
                    <a:pt x="23" y="3066"/>
                    <a:pt x="78" y="3088"/>
                  </a:cubicBezTo>
                  <a:lnTo>
                    <a:pt x="111" y="3088"/>
                  </a:lnTo>
                  <a:cubicBezTo>
                    <a:pt x="155" y="3088"/>
                    <a:pt x="188" y="3066"/>
                    <a:pt x="210" y="3033"/>
                  </a:cubicBezTo>
                  <a:cubicBezTo>
                    <a:pt x="419" y="2560"/>
                    <a:pt x="518" y="2065"/>
                    <a:pt x="518" y="1549"/>
                  </a:cubicBezTo>
                  <a:cubicBezTo>
                    <a:pt x="518" y="1032"/>
                    <a:pt x="419" y="537"/>
                    <a:pt x="210" y="64"/>
                  </a:cubicBezTo>
                  <a:cubicBezTo>
                    <a:pt x="185" y="23"/>
                    <a:pt x="149" y="1"/>
                    <a:pt x="113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2"/>
            <p:cNvSpPr/>
            <p:nvPr/>
          </p:nvSpPr>
          <p:spPr>
            <a:xfrm>
              <a:off x="3013523" y="1526341"/>
              <a:ext cx="30684" cy="182961"/>
            </a:xfrm>
            <a:custGeom>
              <a:avLst/>
              <a:gdLst/>
              <a:ahLst/>
              <a:cxnLst/>
              <a:rect l="l" t="t" r="r" b="b"/>
              <a:pathLst>
                <a:path w="518" h="3089" extrusionOk="0">
                  <a:moveTo>
                    <a:pt x="409" y="1"/>
                  </a:moveTo>
                  <a:cubicBezTo>
                    <a:pt x="370" y="1"/>
                    <a:pt x="336" y="23"/>
                    <a:pt x="319" y="64"/>
                  </a:cubicBezTo>
                  <a:cubicBezTo>
                    <a:pt x="110" y="537"/>
                    <a:pt x="0" y="1032"/>
                    <a:pt x="0" y="1549"/>
                  </a:cubicBezTo>
                  <a:cubicBezTo>
                    <a:pt x="0" y="2065"/>
                    <a:pt x="110" y="2560"/>
                    <a:pt x="319" y="3033"/>
                  </a:cubicBezTo>
                  <a:cubicBezTo>
                    <a:pt x="330" y="3066"/>
                    <a:pt x="363" y="3088"/>
                    <a:pt x="407" y="3088"/>
                  </a:cubicBezTo>
                  <a:lnTo>
                    <a:pt x="451" y="3088"/>
                  </a:lnTo>
                  <a:cubicBezTo>
                    <a:pt x="495" y="3055"/>
                    <a:pt x="517" y="3000"/>
                    <a:pt x="495" y="2956"/>
                  </a:cubicBezTo>
                  <a:cubicBezTo>
                    <a:pt x="297" y="2505"/>
                    <a:pt x="198" y="2032"/>
                    <a:pt x="198" y="1549"/>
                  </a:cubicBezTo>
                  <a:cubicBezTo>
                    <a:pt x="198" y="1054"/>
                    <a:pt x="297" y="592"/>
                    <a:pt x="495" y="141"/>
                  </a:cubicBezTo>
                  <a:cubicBezTo>
                    <a:pt x="517" y="97"/>
                    <a:pt x="495" y="31"/>
                    <a:pt x="451" y="9"/>
                  </a:cubicBezTo>
                  <a:cubicBezTo>
                    <a:pt x="437" y="3"/>
                    <a:pt x="423" y="1"/>
                    <a:pt x="40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4" name="Google Shape;2634;p72"/>
          <p:cNvGrpSpPr/>
          <p:nvPr/>
        </p:nvGrpSpPr>
        <p:grpSpPr>
          <a:xfrm rot="1156918">
            <a:off x="2345053" y="1256795"/>
            <a:ext cx="301768" cy="301743"/>
            <a:chOff x="2964656" y="1352909"/>
            <a:chExt cx="530331" cy="530286"/>
          </a:xfrm>
        </p:grpSpPr>
        <p:sp>
          <p:nvSpPr>
            <p:cNvPr id="2635" name="Google Shape;2635;p72"/>
            <p:cNvSpPr/>
            <p:nvPr/>
          </p:nvSpPr>
          <p:spPr>
            <a:xfrm>
              <a:off x="2964656" y="1352909"/>
              <a:ext cx="530331" cy="530286"/>
            </a:xfrm>
            <a:custGeom>
              <a:avLst/>
              <a:gdLst/>
              <a:ahLst/>
              <a:cxnLst/>
              <a:rect l="l" t="t" r="r" b="b"/>
              <a:pathLst>
                <a:path w="8953" h="8953" extrusionOk="0">
                  <a:moveTo>
                    <a:pt x="4477" y="1"/>
                  </a:moveTo>
                  <a:cubicBezTo>
                    <a:pt x="2002" y="1"/>
                    <a:pt x="1" y="2002"/>
                    <a:pt x="1" y="4477"/>
                  </a:cubicBezTo>
                  <a:cubicBezTo>
                    <a:pt x="1" y="6951"/>
                    <a:pt x="2002" y="8952"/>
                    <a:pt x="4477" y="8952"/>
                  </a:cubicBezTo>
                  <a:cubicBezTo>
                    <a:pt x="6951" y="8952"/>
                    <a:pt x="8952" y="6951"/>
                    <a:pt x="8952" y="4477"/>
                  </a:cubicBezTo>
                  <a:cubicBezTo>
                    <a:pt x="8952" y="2002"/>
                    <a:pt x="6951" y="1"/>
                    <a:pt x="4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2"/>
            <p:cNvSpPr/>
            <p:nvPr/>
          </p:nvSpPr>
          <p:spPr>
            <a:xfrm>
              <a:off x="2964656" y="1352909"/>
              <a:ext cx="530331" cy="530286"/>
            </a:xfrm>
            <a:custGeom>
              <a:avLst/>
              <a:gdLst/>
              <a:ahLst/>
              <a:cxnLst/>
              <a:rect l="l" t="t" r="r" b="b"/>
              <a:pathLst>
                <a:path w="8953" h="8953" extrusionOk="0">
                  <a:moveTo>
                    <a:pt x="4477" y="1"/>
                  </a:moveTo>
                  <a:cubicBezTo>
                    <a:pt x="2002" y="1"/>
                    <a:pt x="1" y="2002"/>
                    <a:pt x="1" y="4477"/>
                  </a:cubicBezTo>
                  <a:cubicBezTo>
                    <a:pt x="1" y="6951"/>
                    <a:pt x="2002" y="8952"/>
                    <a:pt x="4477" y="8952"/>
                  </a:cubicBezTo>
                  <a:cubicBezTo>
                    <a:pt x="6951" y="8952"/>
                    <a:pt x="8952" y="6951"/>
                    <a:pt x="8952" y="4477"/>
                  </a:cubicBezTo>
                  <a:cubicBezTo>
                    <a:pt x="8952" y="2002"/>
                    <a:pt x="6951" y="1"/>
                    <a:pt x="4477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2"/>
            <p:cNvSpPr/>
            <p:nvPr/>
          </p:nvSpPr>
          <p:spPr>
            <a:xfrm>
              <a:off x="2993976" y="1382229"/>
              <a:ext cx="471688" cy="471648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82" y="1"/>
                  </a:moveTo>
                  <a:cubicBezTo>
                    <a:pt x="1782" y="1"/>
                    <a:pt x="1" y="1782"/>
                    <a:pt x="1" y="3982"/>
                  </a:cubicBezTo>
                  <a:cubicBezTo>
                    <a:pt x="1" y="6181"/>
                    <a:pt x="1782" y="7963"/>
                    <a:pt x="3982" y="7963"/>
                  </a:cubicBezTo>
                  <a:cubicBezTo>
                    <a:pt x="6181" y="7963"/>
                    <a:pt x="7963" y="6181"/>
                    <a:pt x="7963" y="3982"/>
                  </a:cubicBezTo>
                  <a:cubicBezTo>
                    <a:pt x="7963" y="1782"/>
                    <a:pt x="6181" y="1"/>
                    <a:pt x="3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2"/>
            <p:cNvSpPr/>
            <p:nvPr/>
          </p:nvSpPr>
          <p:spPr>
            <a:xfrm>
              <a:off x="3060435" y="1382229"/>
              <a:ext cx="338765" cy="88430"/>
            </a:xfrm>
            <a:custGeom>
              <a:avLst/>
              <a:gdLst/>
              <a:ahLst/>
              <a:cxnLst/>
              <a:rect l="l" t="t" r="r" b="b"/>
              <a:pathLst>
                <a:path w="5719" h="1493" extrusionOk="0">
                  <a:moveTo>
                    <a:pt x="2860" y="1"/>
                  </a:moveTo>
                  <a:cubicBezTo>
                    <a:pt x="1782" y="1"/>
                    <a:pt x="792" y="441"/>
                    <a:pt x="77" y="1133"/>
                  </a:cubicBezTo>
                  <a:cubicBezTo>
                    <a:pt x="0" y="1221"/>
                    <a:pt x="0" y="1342"/>
                    <a:pt x="66" y="1430"/>
                  </a:cubicBezTo>
                  <a:cubicBezTo>
                    <a:pt x="112" y="1470"/>
                    <a:pt x="169" y="1492"/>
                    <a:pt x="224" y="1492"/>
                  </a:cubicBezTo>
                  <a:cubicBezTo>
                    <a:pt x="276" y="1492"/>
                    <a:pt x="326" y="1473"/>
                    <a:pt x="363" y="1430"/>
                  </a:cubicBezTo>
                  <a:cubicBezTo>
                    <a:pt x="1012" y="803"/>
                    <a:pt x="1892" y="408"/>
                    <a:pt x="2860" y="408"/>
                  </a:cubicBezTo>
                  <a:cubicBezTo>
                    <a:pt x="3827" y="408"/>
                    <a:pt x="4707" y="803"/>
                    <a:pt x="5356" y="1430"/>
                  </a:cubicBezTo>
                  <a:cubicBezTo>
                    <a:pt x="5393" y="1473"/>
                    <a:pt x="5446" y="1492"/>
                    <a:pt x="5499" y="1492"/>
                  </a:cubicBezTo>
                  <a:cubicBezTo>
                    <a:pt x="5556" y="1492"/>
                    <a:pt x="5613" y="1470"/>
                    <a:pt x="5653" y="1430"/>
                  </a:cubicBezTo>
                  <a:cubicBezTo>
                    <a:pt x="5719" y="1342"/>
                    <a:pt x="5719" y="1221"/>
                    <a:pt x="5642" y="1133"/>
                  </a:cubicBezTo>
                  <a:cubicBezTo>
                    <a:pt x="4927" y="441"/>
                    <a:pt x="3948" y="1"/>
                    <a:pt x="2860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2"/>
            <p:cNvSpPr/>
            <p:nvPr/>
          </p:nvSpPr>
          <p:spPr>
            <a:xfrm>
              <a:off x="3033069" y="1716417"/>
              <a:ext cx="393498" cy="127048"/>
            </a:xfrm>
            <a:custGeom>
              <a:avLst/>
              <a:gdLst/>
              <a:ahLst/>
              <a:cxnLst/>
              <a:rect l="l" t="t" r="r" b="b"/>
              <a:pathLst>
                <a:path w="6643" h="2145" extrusionOk="0">
                  <a:moveTo>
                    <a:pt x="231" y="0"/>
                  </a:moveTo>
                  <a:lnTo>
                    <a:pt x="231" y="11"/>
                  </a:lnTo>
                  <a:cubicBezTo>
                    <a:pt x="187" y="11"/>
                    <a:pt x="154" y="11"/>
                    <a:pt x="121" y="33"/>
                  </a:cubicBezTo>
                  <a:cubicBezTo>
                    <a:pt x="33" y="88"/>
                    <a:pt x="0" y="209"/>
                    <a:pt x="55" y="297"/>
                  </a:cubicBezTo>
                  <a:cubicBezTo>
                    <a:pt x="759" y="1452"/>
                    <a:pt x="1969" y="2145"/>
                    <a:pt x="3322" y="2145"/>
                  </a:cubicBezTo>
                  <a:cubicBezTo>
                    <a:pt x="4674" y="2145"/>
                    <a:pt x="5884" y="1452"/>
                    <a:pt x="6588" y="297"/>
                  </a:cubicBezTo>
                  <a:cubicBezTo>
                    <a:pt x="6643" y="209"/>
                    <a:pt x="6610" y="88"/>
                    <a:pt x="6522" y="33"/>
                  </a:cubicBezTo>
                  <a:cubicBezTo>
                    <a:pt x="6489" y="15"/>
                    <a:pt x="6453" y="6"/>
                    <a:pt x="6419" y="6"/>
                  </a:cubicBezTo>
                  <a:cubicBezTo>
                    <a:pt x="6349" y="6"/>
                    <a:pt x="6283" y="41"/>
                    <a:pt x="6247" y="99"/>
                  </a:cubicBezTo>
                  <a:cubicBezTo>
                    <a:pt x="5631" y="1133"/>
                    <a:pt x="4531" y="1760"/>
                    <a:pt x="3322" y="1760"/>
                  </a:cubicBezTo>
                  <a:cubicBezTo>
                    <a:pt x="2112" y="1760"/>
                    <a:pt x="1012" y="1133"/>
                    <a:pt x="396" y="99"/>
                  </a:cubicBezTo>
                  <a:cubicBezTo>
                    <a:pt x="352" y="33"/>
                    <a:pt x="297" y="0"/>
                    <a:pt x="231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2"/>
            <p:cNvSpPr/>
            <p:nvPr/>
          </p:nvSpPr>
          <p:spPr>
            <a:xfrm>
              <a:off x="3132699" y="1464976"/>
              <a:ext cx="195535" cy="321145"/>
            </a:xfrm>
            <a:custGeom>
              <a:avLst/>
              <a:gdLst/>
              <a:ahLst/>
              <a:cxnLst/>
              <a:rect l="l" t="t" r="r" b="b"/>
              <a:pathLst>
                <a:path w="3301" h="5422" extrusionOk="0">
                  <a:moveTo>
                    <a:pt x="1563" y="0"/>
                  </a:moveTo>
                  <a:cubicBezTo>
                    <a:pt x="1398" y="0"/>
                    <a:pt x="1266" y="121"/>
                    <a:pt x="1266" y="286"/>
                  </a:cubicBezTo>
                  <a:lnTo>
                    <a:pt x="1266" y="297"/>
                  </a:lnTo>
                  <a:cubicBezTo>
                    <a:pt x="1266" y="418"/>
                    <a:pt x="1189" y="539"/>
                    <a:pt x="1057" y="572"/>
                  </a:cubicBezTo>
                  <a:cubicBezTo>
                    <a:pt x="980" y="594"/>
                    <a:pt x="914" y="616"/>
                    <a:pt x="848" y="649"/>
                  </a:cubicBezTo>
                  <a:cubicBezTo>
                    <a:pt x="617" y="748"/>
                    <a:pt x="452" y="902"/>
                    <a:pt x="320" y="1089"/>
                  </a:cubicBezTo>
                  <a:cubicBezTo>
                    <a:pt x="199" y="1276"/>
                    <a:pt x="133" y="1507"/>
                    <a:pt x="133" y="1771"/>
                  </a:cubicBezTo>
                  <a:cubicBezTo>
                    <a:pt x="133" y="2321"/>
                    <a:pt x="441" y="2684"/>
                    <a:pt x="1046" y="2882"/>
                  </a:cubicBezTo>
                  <a:lnTo>
                    <a:pt x="2101" y="3200"/>
                  </a:lnTo>
                  <a:cubicBezTo>
                    <a:pt x="2244" y="3244"/>
                    <a:pt x="2343" y="3299"/>
                    <a:pt x="2409" y="3365"/>
                  </a:cubicBezTo>
                  <a:cubicBezTo>
                    <a:pt x="2475" y="3431"/>
                    <a:pt x="2497" y="3519"/>
                    <a:pt x="2497" y="3629"/>
                  </a:cubicBezTo>
                  <a:cubicBezTo>
                    <a:pt x="2497" y="3783"/>
                    <a:pt x="2431" y="3904"/>
                    <a:pt x="2277" y="4014"/>
                  </a:cubicBezTo>
                  <a:cubicBezTo>
                    <a:pt x="2134" y="4113"/>
                    <a:pt x="1947" y="4168"/>
                    <a:pt x="1728" y="4168"/>
                  </a:cubicBezTo>
                  <a:cubicBezTo>
                    <a:pt x="1486" y="4168"/>
                    <a:pt x="1288" y="4102"/>
                    <a:pt x="1112" y="3959"/>
                  </a:cubicBezTo>
                  <a:cubicBezTo>
                    <a:pt x="1002" y="3871"/>
                    <a:pt x="914" y="3750"/>
                    <a:pt x="848" y="3618"/>
                  </a:cubicBezTo>
                  <a:cubicBezTo>
                    <a:pt x="799" y="3511"/>
                    <a:pt x="690" y="3439"/>
                    <a:pt x="582" y="3439"/>
                  </a:cubicBezTo>
                  <a:cubicBezTo>
                    <a:pt x="568" y="3439"/>
                    <a:pt x="554" y="3440"/>
                    <a:pt x="540" y="3442"/>
                  </a:cubicBezTo>
                  <a:lnTo>
                    <a:pt x="287" y="3486"/>
                  </a:lnTo>
                  <a:cubicBezTo>
                    <a:pt x="111" y="3508"/>
                    <a:pt x="1" y="3695"/>
                    <a:pt x="56" y="3871"/>
                  </a:cubicBezTo>
                  <a:cubicBezTo>
                    <a:pt x="111" y="4014"/>
                    <a:pt x="177" y="4146"/>
                    <a:pt x="265" y="4267"/>
                  </a:cubicBezTo>
                  <a:cubicBezTo>
                    <a:pt x="419" y="4476"/>
                    <a:pt x="617" y="4641"/>
                    <a:pt x="859" y="4751"/>
                  </a:cubicBezTo>
                  <a:cubicBezTo>
                    <a:pt x="925" y="4784"/>
                    <a:pt x="991" y="4806"/>
                    <a:pt x="1057" y="4828"/>
                  </a:cubicBezTo>
                  <a:cubicBezTo>
                    <a:pt x="1178" y="4861"/>
                    <a:pt x="1266" y="4982"/>
                    <a:pt x="1266" y="5103"/>
                  </a:cubicBezTo>
                  <a:lnTo>
                    <a:pt x="1266" y="5125"/>
                  </a:lnTo>
                  <a:cubicBezTo>
                    <a:pt x="1266" y="5290"/>
                    <a:pt x="1398" y="5422"/>
                    <a:pt x="1563" y="5422"/>
                  </a:cubicBezTo>
                  <a:lnTo>
                    <a:pt x="1782" y="5422"/>
                  </a:lnTo>
                  <a:cubicBezTo>
                    <a:pt x="1947" y="5422"/>
                    <a:pt x="2079" y="5290"/>
                    <a:pt x="2079" y="5125"/>
                  </a:cubicBezTo>
                  <a:lnTo>
                    <a:pt x="2079" y="5114"/>
                  </a:lnTo>
                  <a:cubicBezTo>
                    <a:pt x="2079" y="4982"/>
                    <a:pt x="2156" y="4872"/>
                    <a:pt x="2288" y="4839"/>
                  </a:cubicBezTo>
                  <a:cubicBezTo>
                    <a:pt x="2365" y="4806"/>
                    <a:pt x="2453" y="4784"/>
                    <a:pt x="2530" y="4751"/>
                  </a:cubicBezTo>
                  <a:cubicBezTo>
                    <a:pt x="2772" y="4630"/>
                    <a:pt x="2959" y="4476"/>
                    <a:pt x="3102" y="4267"/>
                  </a:cubicBezTo>
                  <a:cubicBezTo>
                    <a:pt x="3234" y="4069"/>
                    <a:pt x="3300" y="3827"/>
                    <a:pt x="3300" y="3563"/>
                  </a:cubicBezTo>
                  <a:cubicBezTo>
                    <a:pt x="3300" y="3255"/>
                    <a:pt x="3223" y="3014"/>
                    <a:pt x="3058" y="2827"/>
                  </a:cubicBezTo>
                  <a:lnTo>
                    <a:pt x="3047" y="2838"/>
                  </a:lnTo>
                  <a:cubicBezTo>
                    <a:pt x="2882" y="2651"/>
                    <a:pt x="2607" y="2497"/>
                    <a:pt x="2233" y="2398"/>
                  </a:cubicBezTo>
                  <a:lnTo>
                    <a:pt x="1486" y="2178"/>
                  </a:lnTo>
                  <a:cubicBezTo>
                    <a:pt x="1288" y="2123"/>
                    <a:pt x="1156" y="2068"/>
                    <a:pt x="1068" y="1991"/>
                  </a:cubicBezTo>
                  <a:cubicBezTo>
                    <a:pt x="980" y="1914"/>
                    <a:pt x="936" y="1826"/>
                    <a:pt x="936" y="1727"/>
                  </a:cubicBezTo>
                  <a:cubicBezTo>
                    <a:pt x="936" y="1628"/>
                    <a:pt x="969" y="1551"/>
                    <a:pt x="1024" y="1474"/>
                  </a:cubicBezTo>
                  <a:cubicBezTo>
                    <a:pt x="1090" y="1397"/>
                    <a:pt x="1178" y="1342"/>
                    <a:pt x="1277" y="1298"/>
                  </a:cubicBezTo>
                  <a:cubicBezTo>
                    <a:pt x="1387" y="1265"/>
                    <a:pt x="1508" y="1243"/>
                    <a:pt x="1640" y="1243"/>
                  </a:cubicBezTo>
                  <a:cubicBezTo>
                    <a:pt x="1771" y="1254"/>
                    <a:pt x="1892" y="1276"/>
                    <a:pt x="2002" y="1331"/>
                  </a:cubicBezTo>
                  <a:cubicBezTo>
                    <a:pt x="2123" y="1386"/>
                    <a:pt x="2211" y="1463"/>
                    <a:pt x="2288" y="1562"/>
                  </a:cubicBezTo>
                  <a:cubicBezTo>
                    <a:pt x="2321" y="1595"/>
                    <a:pt x="2343" y="1639"/>
                    <a:pt x="2365" y="1683"/>
                  </a:cubicBezTo>
                  <a:cubicBezTo>
                    <a:pt x="2423" y="1788"/>
                    <a:pt x="2522" y="1852"/>
                    <a:pt x="2634" y="1852"/>
                  </a:cubicBezTo>
                  <a:cubicBezTo>
                    <a:pt x="2651" y="1852"/>
                    <a:pt x="2667" y="1851"/>
                    <a:pt x="2684" y="1848"/>
                  </a:cubicBezTo>
                  <a:lnTo>
                    <a:pt x="2937" y="1804"/>
                  </a:lnTo>
                  <a:cubicBezTo>
                    <a:pt x="3124" y="1771"/>
                    <a:pt x="3234" y="1562"/>
                    <a:pt x="3146" y="1386"/>
                  </a:cubicBezTo>
                  <a:cubicBezTo>
                    <a:pt x="3091" y="1265"/>
                    <a:pt x="3025" y="1166"/>
                    <a:pt x="2948" y="1067"/>
                  </a:cubicBezTo>
                  <a:cubicBezTo>
                    <a:pt x="2805" y="891"/>
                    <a:pt x="2618" y="748"/>
                    <a:pt x="2398" y="649"/>
                  </a:cubicBezTo>
                  <a:cubicBezTo>
                    <a:pt x="2365" y="627"/>
                    <a:pt x="2321" y="616"/>
                    <a:pt x="2277" y="594"/>
                  </a:cubicBezTo>
                  <a:cubicBezTo>
                    <a:pt x="2156" y="561"/>
                    <a:pt x="2079" y="451"/>
                    <a:pt x="2079" y="319"/>
                  </a:cubicBezTo>
                  <a:lnTo>
                    <a:pt x="2079" y="286"/>
                  </a:lnTo>
                  <a:cubicBezTo>
                    <a:pt x="2079" y="121"/>
                    <a:pt x="1947" y="0"/>
                    <a:pt x="1782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2"/>
            <p:cNvSpPr/>
            <p:nvPr/>
          </p:nvSpPr>
          <p:spPr>
            <a:xfrm>
              <a:off x="3132699" y="1457158"/>
              <a:ext cx="195535" cy="321797"/>
            </a:xfrm>
            <a:custGeom>
              <a:avLst/>
              <a:gdLst/>
              <a:ahLst/>
              <a:cxnLst/>
              <a:rect l="l" t="t" r="r" b="b"/>
              <a:pathLst>
                <a:path w="3301" h="5433" extrusionOk="0">
                  <a:moveTo>
                    <a:pt x="3047" y="2838"/>
                  </a:moveTo>
                  <a:cubicBezTo>
                    <a:pt x="2882" y="2651"/>
                    <a:pt x="2607" y="2508"/>
                    <a:pt x="2233" y="2398"/>
                  </a:cubicBezTo>
                  <a:lnTo>
                    <a:pt x="1486" y="2189"/>
                  </a:lnTo>
                  <a:cubicBezTo>
                    <a:pt x="1288" y="2134"/>
                    <a:pt x="1156" y="2068"/>
                    <a:pt x="1068" y="2002"/>
                  </a:cubicBezTo>
                  <a:cubicBezTo>
                    <a:pt x="980" y="1925"/>
                    <a:pt x="936" y="1837"/>
                    <a:pt x="936" y="1738"/>
                  </a:cubicBezTo>
                  <a:cubicBezTo>
                    <a:pt x="936" y="1639"/>
                    <a:pt x="969" y="1562"/>
                    <a:pt x="1024" y="1485"/>
                  </a:cubicBezTo>
                  <a:cubicBezTo>
                    <a:pt x="1090" y="1408"/>
                    <a:pt x="1178" y="1353"/>
                    <a:pt x="1277" y="1309"/>
                  </a:cubicBezTo>
                  <a:cubicBezTo>
                    <a:pt x="1387" y="1265"/>
                    <a:pt x="1508" y="1254"/>
                    <a:pt x="1640" y="1254"/>
                  </a:cubicBezTo>
                  <a:cubicBezTo>
                    <a:pt x="1771" y="1254"/>
                    <a:pt x="1892" y="1287"/>
                    <a:pt x="2002" y="1342"/>
                  </a:cubicBezTo>
                  <a:cubicBezTo>
                    <a:pt x="2123" y="1397"/>
                    <a:pt x="2211" y="1474"/>
                    <a:pt x="2288" y="1562"/>
                  </a:cubicBezTo>
                  <a:cubicBezTo>
                    <a:pt x="2321" y="1606"/>
                    <a:pt x="2343" y="1650"/>
                    <a:pt x="2365" y="1694"/>
                  </a:cubicBezTo>
                  <a:cubicBezTo>
                    <a:pt x="2431" y="1804"/>
                    <a:pt x="2552" y="1881"/>
                    <a:pt x="2684" y="1859"/>
                  </a:cubicBezTo>
                  <a:lnTo>
                    <a:pt x="2937" y="1815"/>
                  </a:lnTo>
                  <a:cubicBezTo>
                    <a:pt x="3124" y="1771"/>
                    <a:pt x="3234" y="1573"/>
                    <a:pt x="3146" y="1397"/>
                  </a:cubicBezTo>
                  <a:cubicBezTo>
                    <a:pt x="3091" y="1276"/>
                    <a:pt x="3025" y="1177"/>
                    <a:pt x="2948" y="1078"/>
                  </a:cubicBezTo>
                  <a:cubicBezTo>
                    <a:pt x="2805" y="891"/>
                    <a:pt x="2618" y="759"/>
                    <a:pt x="2398" y="660"/>
                  </a:cubicBezTo>
                  <a:cubicBezTo>
                    <a:pt x="2365" y="638"/>
                    <a:pt x="2321" y="616"/>
                    <a:pt x="2277" y="605"/>
                  </a:cubicBezTo>
                  <a:cubicBezTo>
                    <a:pt x="2156" y="572"/>
                    <a:pt x="2079" y="451"/>
                    <a:pt x="2079" y="330"/>
                  </a:cubicBezTo>
                  <a:lnTo>
                    <a:pt x="2079" y="297"/>
                  </a:lnTo>
                  <a:cubicBezTo>
                    <a:pt x="2079" y="132"/>
                    <a:pt x="1947" y="0"/>
                    <a:pt x="1782" y="0"/>
                  </a:cubicBezTo>
                  <a:lnTo>
                    <a:pt x="1563" y="0"/>
                  </a:lnTo>
                  <a:cubicBezTo>
                    <a:pt x="1398" y="0"/>
                    <a:pt x="1266" y="132"/>
                    <a:pt x="1266" y="297"/>
                  </a:cubicBezTo>
                  <a:lnTo>
                    <a:pt x="1266" y="297"/>
                  </a:lnTo>
                  <a:cubicBezTo>
                    <a:pt x="1266" y="429"/>
                    <a:pt x="1189" y="550"/>
                    <a:pt x="1057" y="583"/>
                  </a:cubicBezTo>
                  <a:cubicBezTo>
                    <a:pt x="980" y="605"/>
                    <a:pt x="914" y="627"/>
                    <a:pt x="848" y="660"/>
                  </a:cubicBezTo>
                  <a:cubicBezTo>
                    <a:pt x="617" y="759"/>
                    <a:pt x="452" y="902"/>
                    <a:pt x="320" y="1100"/>
                  </a:cubicBezTo>
                  <a:cubicBezTo>
                    <a:pt x="199" y="1287"/>
                    <a:pt x="133" y="1518"/>
                    <a:pt x="133" y="1771"/>
                  </a:cubicBezTo>
                  <a:cubicBezTo>
                    <a:pt x="133" y="2332"/>
                    <a:pt x="441" y="2695"/>
                    <a:pt x="1046" y="2882"/>
                  </a:cubicBezTo>
                  <a:lnTo>
                    <a:pt x="2101" y="3211"/>
                  </a:lnTo>
                  <a:cubicBezTo>
                    <a:pt x="2244" y="3255"/>
                    <a:pt x="2343" y="3310"/>
                    <a:pt x="2409" y="3376"/>
                  </a:cubicBezTo>
                  <a:cubicBezTo>
                    <a:pt x="2475" y="3442"/>
                    <a:pt x="2497" y="3530"/>
                    <a:pt x="2497" y="3629"/>
                  </a:cubicBezTo>
                  <a:cubicBezTo>
                    <a:pt x="2497" y="3783"/>
                    <a:pt x="2431" y="3915"/>
                    <a:pt x="2277" y="4025"/>
                  </a:cubicBezTo>
                  <a:cubicBezTo>
                    <a:pt x="2134" y="4124"/>
                    <a:pt x="1947" y="4179"/>
                    <a:pt x="1728" y="4179"/>
                  </a:cubicBezTo>
                  <a:cubicBezTo>
                    <a:pt x="1486" y="4179"/>
                    <a:pt x="1288" y="4113"/>
                    <a:pt x="1112" y="3970"/>
                  </a:cubicBezTo>
                  <a:cubicBezTo>
                    <a:pt x="1002" y="3882"/>
                    <a:pt x="914" y="3761"/>
                    <a:pt x="848" y="3629"/>
                  </a:cubicBezTo>
                  <a:cubicBezTo>
                    <a:pt x="793" y="3508"/>
                    <a:pt x="661" y="3431"/>
                    <a:pt x="540" y="3453"/>
                  </a:cubicBezTo>
                  <a:lnTo>
                    <a:pt x="287" y="3486"/>
                  </a:lnTo>
                  <a:cubicBezTo>
                    <a:pt x="111" y="3519"/>
                    <a:pt x="1" y="3706"/>
                    <a:pt x="56" y="3882"/>
                  </a:cubicBezTo>
                  <a:cubicBezTo>
                    <a:pt x="111" y="4025"/>
                    <a:pt x="177" y="4157"/>
                    <a:pt x="265" y="4278"/>
                  </a:cubicBezTo>
                  <a:cubicBezTo>
                    <a:pt x="419" y="4487"/>
                    <a:pt x="617" y="4641"/>
                    <a:pt x="859" y="4762"/>
                  </a:cubicBezTo>
                  <a:cubicBezTo>
                    <a:pt x="925" y="4784"/>
                    <a:pt x="991" y="4817"/>
                    <a:pt x="1057" y="4839"/>
                  </a:cubicBezTo>
                  <a:cubicBezTo>
                    <a:pt x="1178" y="4872"/>
                    <a:pt x="1266" y="4982"/>
                    <a:pt x="1266" y="5114"/>
                  </a:cubicBezTo>
                  <a:lnTo>
                    <a:pt x="1266" y="5136"/>
                  </a:lnTo>
                  <a:cubicBezTo>
                    <a:pt x="1266" y="5301"/>
                    <a:pt x="1398" y="5433"/>
                    <a:pt x="1563" y="5433"/>
                  </a:cubicBezTo>
                  <a:lnTo>
                    <a:pt x="1782" y="5433"/>
                  </a:lnTo>
                  <a:cubicBezTo>
                    <a:pt x="1947" y="5433"/>
                    <a:pt x="2079" y="5301"/>
                    <a:pt x="2079" y="5136"/>
                  </a:cubicBezTo>
                  <a:lnTo>
                    <a:pt x="2079" y="5125"/>
                  </a:lnTo>
                  <a:cubicBezTo>
                    <a:pt x="2079" y="4993"/>
                    <a:pt x="2156" y="4883"/>
                    <a:pt x="2288" y="4839"/>
                  </a:cubicBezTo>
                  <a:cubicBezTo>
                    <a:pt x="2365" y="4817"/>
                    <a:pt x="2453" y="4795"/>
                    <a:pt x="2530" y="4751"/>
                  </a:cubicBezTo>
                  <a:cubicBezTo>
                    <a:pt x="2772" y="4641"/>
                    <a:pt x="2959" y="4487"/>
                    <a:pt x="3102" y="4278"/>
                  </a:cubicBezTo>
                  <a:cubicBezTo>
                    <a:pt x="3234" y="4080"/>
                    <a:pt x="3300" y="3838"/>
                    <a:pt x="3300" y="3574"/>
                  </a:cubicBezTo>
                  <a:cubicBezTo>
                    <a:pt x="3300" y="3266"/>
                    <a:pt x="3223" y="3025"/>
                    <a:pt x="3058" y="28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2"/>
            <p:cNvSpPr/>
            <p:nvPr/>
          </p:nvSpPr>
          <p:spPr>
            <a:xfrm>
              <a:off x="3415416" y="1526341"/>
              <a:ext cx="30684" cy="182961"/>
            </a:xfrm>
            <a:custGeom>
              <a:avLst/>
              <a:gdLst/>
              <a:ahLst/>
              <a:cxnLst/>
              <a:rect l="l" t="t" r="r" b="b"/>
              <a:pathLst>
                <a:path w="518" h="3089" extrusionOk="0">
                  <a:moveTo>
                    <a:pt x="113" y="1"/>
                  </a:moveTo>
                  <a:cubicBezTo>
                    <a:pt x="101" y="1"/>
                    <a:pt x="89" y="3"/>
                    <a:pt x="78" y="9"/>
                  </a:cubicBezTo>
                  <a:cubicBezTo>
                    <a:pt x="23" y="31"/>
                    <a:pt x="1" y="97"/>
                    <a:pt x="23" y="141"/>
                  </a:cubicBezTo>
                  <a:cubicBezTo>
                    <a:pt x="221" y="592"/>
                    <a:pt x="320" y="1054"/>
                    <a:pt x="320" y="1549"/>
                  </a:cubicBezTo>
                  <a:cubicBezTo>
                    <a:pt x="320" y="2032"/>
                    <a:pt x="221" y="2505"/>
                    <a:pt x="23" y="2956"/>
                  </a:cubicBezTo>
                  <a:cubicBezTo>
                    <a:pt x="1" y="3000"/>
                    <a:pt x="23" y="3066"/>
                    <a:pt x="78" y="3088"/>
                  </a:cubicBezTo>
                  <a:lnTo>
                    <a:pt x="111" y="3088"/>
                  </a:lnTo>
                  <a:cubicBezTo>
                    <a:pt x="155" y="3088"/>
                    <a:pt x="188" y="3066"/>
                    <a:pt x="210" y="3033"/>
                  </a:cubicBezTo>
                  <a:cubicBezTo>
                    <a:pt x="419" y="2560"/>
                    <a:pt x="518" y="2065"/>
                    <a:pt x="518" y="1549"/>
                  </a:cubicBezTo>
                  <a:cubicBezTo>
                    <a:pt x="518" y="1032"/>
                    <a:pt x="419" y="537"/>
                    <a:pt x="210" y="64"/>
                  </a:cubicBezTo>
                  <a:cubicBezTo>
                    <a:pt x="185" y="23"/>
                    <a:pt x="149" y="1"/>
                    <a:pt x="113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2"/>
            <p:cNvSpPr/>
            <p:nvPr/>
          </p:nvSpPr>
          <p:spPr>
            <a:xfrm>
              <a:off x="3013523" y="1526341"/>
              <a:ext cx="30684" cy="182961"/>
            </a:xfrm>
            <a:custGeom>
              <a:avLst/>
              <a:gdLst/>
              <a:ahLst/>
              <a:cxnLst/>
              <a:rect l="l" t="t" r="r" b="b"/>
              <a:pathLst>
                <a:path w="518" h="3089" extrusionOk="0">
                  <a:moveTo>
                    <a:pt x="409" y="1"/>
                  </a:moveTo>
                  <a:cubicBezTo>
                    <a:pt x="370" y="1"/>
                    <a:pt x="336" y="23"/>
                    <a:pt x="319" y="64"/>
                  </a:cubicBezTo>
                  <a:cubicBezTo>
                    <a:pt x="110" y="537"/>
                    <a:pt x="0" y="1032"/>
                    <a:pt x="0" y="1549"/>
                  </a:cubicBezTo>
                  <a:cubicBezTo>
                    <a:pt x="0" y="2065"/>
                    <a:pt x="110" y="2560"/>
                    <a:pt x="319" y="3033"/>
                  </a:cubicBezTo>
                  <a:cubicBezTo>
                    <a:pt x="330" y="3066"/>
                    <a:pt x="363" y="3088"/>
                    <a:pt x="407" y="3088"/>
                  </a:cubicBezTo>
                  <a:lnTo>
                    <a:pt x="451" y="3088"/>
                  </a:lnTo>
                  <a:cubicBezTo>
                    <a:pt x="495" y="3055"/>
                    <a:pt x="517" y="3000"/>
                    <a:pt x="495" y="2956"/>
                  </a:cubicBezTo>
                  <a:cubicBezTo>
                    <a:pt x="297" y="2505"/>
                    <a:pt x="198" y="2032"/>
                    <a:pt x="198" y="1549"/>
                  </a:cubicBezTo>
                  <a:cubicBezTo>
                    <a:pt x="198" y="1054"/>
                    <a:pt x="297" y="592"/>
                    <a:pt x="495" y="141"/>
                  </a:cubicBezTo>
                  <a:cubicBezTo>
                    <a:pt x="517" y="97"/>
                    <a:pt x="495" y="31"/>
                    <a:pt x="451" y="9"/>
                  </a:cubicBezTo>
                  <a:cubicBezTo>
                    <a:pt x="437" y="3"/>
                    <a:pt x="423" y="1"/>
                    <a:pt x="40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02BFE14-E2B5-40E3-DF6A-6BB215117789}"/>
              </a:ext>
            </a:extLst>
          </p:cNvPr>
          <p:cNvSpPr/>
          <p:nvPr/>
        </p:nvSpPr>
        <p:spPr>
          <a:xfrm>
            <a:off x="4248763" y="3294394"/>
            <a:ext cx="3945395" cy="795597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1EC0D-D8AF-51EB-01A8-CE96EAD24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C0E3B8-328F-7802-291F-7CCBC0B81AD8}"/>
              </a:ext>
            </a:extLst>
          </p:cNvPr>
          <p:cNvSpPr txBox="1"/>
          <p:nvPr/>
        </p:nvSpPr>
        <p:spPr>
          <a:xfrm>
            <a:off x="2970029" y="155945"/>
            <a:ext cx="6173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Lexend" panose="020B0604020202020204" charset="0"/>
                <a:cs typeface="Lexend" panose="020B0604020202020204" charset="0"/>
              </a:rPr>
              <a:t>Second Normal Form </a:t>
            </a:r>
            <a:r>
              <a:rPr lang="en-IN" b="1" dirty="0">
                <a:solidFill>
                  <a:schemeClr val="tx2"/>
                </a:solidFill>
                <a:latin typeface="Lexend" panose="020B0604020202020204" charset="0"/>
                <a:cs typeface="Lexend" panose="020B0604020202020204" charset="0"/>
              </a:rPr>
              <a:t>(2NF)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A9B215A-11FF-F531-23B4-3DE3D1C30654}"/>
              </a:ext>
            </a:extLst>
          </p:cNvPr>
          <p:cNvSpPr/>
          <p:nvPr/>
        </p:nvSpPr>
        <p:spPr>
          <a:xfrm>
            <a:off x="4416056" y="4600353"/>
            <a:ext cx="205563" cy="38720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AF0DB-3BEE-DCE0-B72C-297B2EAF9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12" y="680485"/>
            <a:ext cx="8024037" cy="363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7859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Cost Analysis by Slidesgo">
  <a:themeElements>
    <a:clrScheme name="Simple Light">
      <a:dk1>
        <a:srgbClr val="261E17"/>
      </a:dk1>
      <a:lt1>
        <a:srgbClr val="F2EDE4"/>
      </a:lt1>
      <a:dk2>
        <a:srgbClr val="BFAD8A"/>
      </a:dk2>
      <a:lt2>
        <a:srgbClr val="8C7B23"/>
      </a:lt2>
      <a:accent1>
        <a:srgbClr val="154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1E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1267</Words>
  <Application>Microsoft Office PowerPoint</Application>
  <PresentationFormat>On-screen Show (16:9)</PresentationFormat>
  <Paragraphs>155</Paragraphs>
  <Slides>81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3" baseType="lpstr">
      <vt:lpstr>Manrope Medium</vt:lpstr>
      <vt:lpstr>Manrope SemiBold</vt:lpstr>
      <vt:lpstr>Libre Baskerville</vt:lpstr>
      <vt:lpstr>Wingdings</vt:lpstr>
      <vt:lpstr>Red Hat Display</vt:lpstr>
      <vt:lpstr>Inter</vt:lpstr>
      <vt:lpstr>Lexend</vt:lpstr>
      <vt:lpstr>var(--ds-font-family-code)</vt:lpstr>
      <vt:lpstr>OpenSymbol</vt:lpstr>
      <vt:lpstr>Source Sans 3</vt:lpstr>
      <vt:lpstr>Arial</vt:lpstr>
      <vt:lpstr>Business Cost Analysis by Slidesgo</vt:lpstr>
      <vt:lpstr>Welcome To My Presentation</vt:lpstr>
      <vt:lpstr>Bank Management</vt:lpstr>
      <vt:lpstr>INTRODUCTION</vt:lpstr>
      <vt:lpstr>Entity Relationship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 OF CONTENTS</vt:lpstr>
      <vt:lpstr>Table Description</vt:lpstr>
      <vt:lpstr>Bank Table</vt:lpstr>
      <vt:lpstr>Branch Table</vt:lpstr>
      <vt:lpstr>Customer Table</vt:lpstr>
      <vt:lpstr>Account Table</vt:lpstr>
      <vt:lpstr>Transaction Table</vt:lpstr>
      <vt:lpstr>Loan Table</vt:lpstr>
      <vt:lpstr>Inserting Table</vt:lpstr>
      <vt:lpstr>Inserting In Bank</vt:lpstr>
      <vt:lpstr>Inserting In Branch</vt:lpstr>
      <vt:lpstr>Inserting In Customer</vt:lpstr>
      <vt:lpstr>Inserting In Account</vt:lpstr>
      <vt:lpstr>Inserting In Transaction</vt:lpstr>
      <vt:lpstr>Inserting in Loan</vt:lpstr>
      <vt:lpstr>Performing DML Operation</vt:lpstr>
      <vt:lpstr>Insert Operation  In MySQL, the INSERT statement is used to add new rows of data to a table. </vt:lpstr>
      <vt:lpstr>Update Operations  The UPDATE statement in MySQL is used to modify existing records in a table. </vt:lpstr>
      <vt:lpstr>Delete Operation  In MySQL, DELETE is a statement used to remove rows from a table based on a specified condition. </vt:lpstr>
      <vt:lpstr>Performing DDL Operation</vt:lpstr>
      <vt:lpstr>Create Operation  In MySQL, the CREATE statement is used to create a new database, table, index, or other objects. </vt:lpstr>
      <vt:lpstr>Alter Operation  In MySQL, the ALTER statement is used to modify an existing database table. </vt:lpstr>
      <vt:lpstr>Rename Operation  In MySQL, the RENAME command in SQL is used to change the name of a table or a column.  </vt:lpstr>
      <vt:lpstr>Truncate Operation  In MySQL, TRUNCATE is a Data Definition Language (DDL) command used to quickly delete all rows from a table, resetting the auto-increment counter, if any</vt:lpstr>
      <vt:lpstr> Drop Operation  In MySQL, DROP is a SQL command used to delete a database, table, index, or other objects permanently. </vt:lpstr>
      <vt:lpstr>Performing DQL Operation</vt:lpstr>
      <vt:lpstr>Select  Operation  In MySQL, the SELECT statement is used to retrieve data from one or more tables</vt:lpstr>
      <vt:lpstr> Order by Operation  The ORDER BY clause in SQL is used to sort the result set of a query in either ascending (ASC) or descending (DESC) order based on one or more columns. By default, the sorting order is ascending if not explicitly mentioned. </vt:lpstr>
      <vt:lpstr>Distinct Operation  The ORDER BY clause in SQL is used to sort the result set of a query in either ascending (ASC) or descending (DESC) order based on one or more columns. By default, the sorting order is ascending if not explicitly mentioned. </vt:lpstr>
      <vt:lpstr> Limit Operation  In MySQL, LIMIT sets the limit that much return in the query </vt:lpstr>
      <vt:lpstr>Performing Operatores Operation</vt:lpstr>
      <vt:lpstr>  Arithmetic Operators     </vt:lpstr>
      <vt:lpstr>  Arithmetic Operators     </vt:lpstr>
      <vt:lpstr>  Comparision Operators     </vt:lpstr>
      <vt:lpstr>Comparision Operators     </vt:lpstr>
      <vt:lpstr>  Comparision Operators     </vt:lpstr>
      <vt:lpstr>Logical Operators     </vt:lpstr>
      <vt:lpstr>Logical Operators     </vt:lpstr>
      <vt:lpstr>  Patten Matching Operators     </vt:lpstr>
      <vt:lpstr>Patten Matching Operators     </vt:lpstr>
      <vt:lpstr>Patten Matching Operators     </vt:lpstr>
      <vt:lpstr>Pattern Matching Operators     </vt:lpstr>
      <vt:lpstr>Performing Build in Function</vt:lpstr>
      <vt:lpstr>String Function     </vt:lpstr>
      <vt:lpstr>String Function     </vt:lpstr>
      <vt:lpstr>String Function     </vt:lpstr>
      <vt:lpstr>Aggregate Function     </vt:lpstr>
      <vt:lpstr>Aggregate Function     </vt:lpstr>
      <vt:lpstr>Aggregate Function     </vt:lpstr>
      <vt:lpstr>Math Function     </vt:lpstr>
      <vt:lpstr>Math Function     </vt:lpstr>
      <vt:lpstr>Math Function     </vt:lpstr>
      <vt:lpstr>GROUP BY and HAVING     </vt:lpstr>
      <vt:lpstr>Subquery</vt:lpstr>
      <vt:lpstr>A subquery is a nested query within another SQL query. Subqueries can be used in various clauses like SELECT, FROM, WHERE, etc., to perform advanced data retrieval and filtering    </vt:lpstr>
      <vt:lpstr>JOIN</vt:lpstr>
      <vt:lpstr>SQL joins are used to combine rows from two or more tables based on a related column.      </vt:lpstr>
      <vt:lpstr>Inner Join    </vt:lpstr>
      <vt:lpstr>Right Join    </vt:lpstr>
      <vt:lpstr>Left Join    </vt:lpstr>
      <vt:lpstr>VIEW</vt:lpstr>
      <vt:lpstr>A view in SQL is a virtual table that provides a way to store a query for future use. It is not a physical table but rather a stored SQL query that can be treated like a table in SELECT statements.        </vt:lpstr>
      <vt:lpstr>Store Procedure &amp; Store Function</vt:lpstr>
      <vt:lpstr>A Stored Procedure is a precompiled collection of SQL statements and optional control-flow logic stored in a relational database.        </vt:lpstr>
      <vt:lpstr>A Stored Function in MySQL is a reusable SQL code block that performs a specific task and returns a single value.         </vt:lpstr>
      <vt:lpstr>Trigger</vt:lpstr>
      <vt:lpstr>A Trigger in MySQL is a database object that is automatically executed or fired when a specified event occurs on a table.           </vt:lpstr>
      <vt:lpstr>Cursor</vt:lpstr>
      <vt:lpstr>In MySQL, a cursor is a database object that allows row-by-row processing of a result set.           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KARAN MORE</dc:creator>
  <cp:lastModifiedBy>KARAN MORE</cp:lastModifiedBy>
  <cp:revision>6</cp:revision>
  <dcterms:modified xsi:type="dcterms:W3CDTF">2025-03-11T14:31:34Z</dcterms:modified>
</cp:coreProperties>
</file>